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10" r:id="rId4"/>
    <p:sldId id="309" r:id="rId5"/>
    <p:sldId id="311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84" d="100"/>
          <a:sy n="84" d="100"/>
        </p:scale>
        <p:origin x="146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E89E-72EC-47E8-901F-B036ADCF14AC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Microsoft Excel 2013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4343408" cy="828684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Dr. Wameedh. T.M. Al-</a:t>
            </a:r>
            <a:r>
              <a:rPr lang="en-US" sz="4000" dirty="0" err="1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Tameemi</a:t>
            </a:r>
            <a:endParaRPr lang="en-US" sz="4000" dirty="0" smtClean="0">
              <a:solidFill>
                <a:schemeClr val="tx1"/>
              </a:solidFill>
              <a:latin typeface="AGA Granada غرناطة V2" pitchFamily="2" charset="-78"/>
              <a:cs typeface="AGA Granada غرناطة V2" pitchFamily="2" charset="-78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ISEhUSEhMWFhUXGRgYFhYWFxgYFxkYGh8YGBgbGhcYHSggGRolGxYYITEhJykrLi4uFx8zODMsNygtLisBCgoKDg0OGhAQGy0mHyYtLS0rLy0tLS8tLS0tLS4tLS8tLS0tLS0tLS0tLS0vLS0tLS0tLS0tLS0tLS0tLS0tLf/AABEIAKgBLAMBIgACEQEDEQH/xAAcAAABBQEBAQAAAAAAAAAAAAAAAwQFBgcCAQj/xABMEAABAwEEAwsICAMHBAMBAAABAgMRAAQSITEFQVEGBxMUIjJhcYGRkhUzUlShsdHSFyNCU3OTssFicvAkNIKiwtPxNUNj4SWD4hb/xAAaAQEAAwEBAQAAAAAAAAAAAAAAAQIDBAUG/8QAOxEAAQMCAwMJBgQGAwAAAAAAAQACEQMhBBIxQVFxBRMUMmGBkdLwIlKhscHRFTOS4SNCU2JyskOC8f/aAAwDAQACEQMRAD8AoO5nc47bi6G1to4JAWorv4gm6AkISolUnKKs1g3pbW82l1u0WUoXJSb7omDBza2063jGwq0WpKgClTACgoAgi9jM1tVisnBthtpLaW0zdSkC6MZMDViTRVvPZ8ZWJjeZt/39k/Mc/wBugbzFvP8A37J43P8Abrcw25sT3Ck+FUPR6wB1HEdIorLEU7y9vOT9l8bn+3Xo3ldIffWXxuf7dbe2V5i6NWQFKEu7R7PjRFhf0LaQmOGsvjd/2q9O8rpAZvWXxu/7dbgsuCCSkahMZnVnQVuYyRgQMYzOWvpoi+Zt2O5B/Rq20PqbUXEqUngyogBJAM3kj0hTdnRbKWkOPurQXJKUoTOAjPA7R31d9/lwqtFkkg/VuwRlBLZ1VRN0P93sv4K/9FdFBrcr3ETAGsxcgbCFy4kuzU2NcRmJkiJs0naDtCUFmsPrDvgHy0cVsPrD3gHy1YtP6HRaLY4kr4MN2NDkhMjAkGRsg6tlRg3P2S4w9xh3gnlcGkcGL9+8U44wEgg7dVedS5aoPYHGmATFg15gkSBIMTE+BWjsC8H81/izyKP4rYfWHvAPlo4rYfWHvAPlp83uZQDaw68UizFEqSmbyVY82edEADaa5O5YOKs5szhW3aLwClphSCib94DOIOWZHbW34rQnqt45Xx1c+s65bx9VXoT/AOq/xZw9zemnFbD6w94B8tHFbD6w94B8tLWrQjCmnnLK+pwsYuJWi7KcReQRqwPd1S+e3P2Nh1lDr7hW5wSggNyIUQIUdQJkdU1B5Woi2QTe2R82ANxNrEGTCdCf/Vf4s8ii+K2H1h7wD5a84rYfWHvAPlpTdkw0i1uJawAIvJuhKUGByUxmIgz0mnWgtzrNoCAFvlawZKGVFhsicFrUBJw1YVLuVKTKDa76bQ0gHquMSNsH46HYnQ3zlFV/i3yJjxWw+sPeAfLRxWw+sPeAfLS9n0IyLOq0PvKQEPqZUEICibvoyRjOOOoGnK9yyRaVNF4hlDHGFOXeUG9l30sD2DsqHcrYdsy1tp/lfFtYMwTcWG8IME8/8r/FnkTDi1h9Yd8A+WvOK2H1h7wD5aktIMsp0ZLK1LSbUMVpCVj6sgpMdU4bRUdoHRDb6LQ444W0spQokJvSFFU4bYTh0mpZymxzHPdTaAHZeq6dQBaZBvpCHBut/FfpOrfIg2aw+sPeAfLXnFbD6w94B8tTGidENotFifZWXGXVlPLSEqSpIUCFDI5Hu6qZnRDRNotNocU20LS62gITeWtV5RwBwAA9xyjGv4vSz5ebbp7r5nMW5cszMg/+XU9CfH5r/FvkTTith9Ye8A+Wjith9Ye8A+WpzQOgGUWtAWrhWnGS8wSjBQ13knJSQQemR2VJ1lJduMkqSVBKCoXSZgCRqxNXo8p06zi1jG2AMw4C87zaI29u4qDg3AXqv8W+RSJs1h9Yd8A+Wjith9Ye8A+WrLue0RZ2LYpoPKW8hpV9JbAbJIBN0zmJGe3oqB3PaDZtCEXlvlaiUkNMlSG4yLiyIg54ZTWX4xRhzjTGUBpnK++aYtOlpnap6E+38V/izyJvxSw+sPeAfLXvFbD6w94B8tS1k0VZ0WS2B1R4Rp7gysIBIuqhNyTkqBOyaQ0LuaZtKUBLj/CKSSVBlXF0K9FS1RJnCRgak8s0A1z3MAaDE5XwZAM66QePZdR0J9hzr/FvkTDith9Ye8A+WvBZrD6w74B8tMtENoU+0l2QgrAVAvdQjWCqAegmrrp+wN2q0vNqfUhNmbKyODSEt4JJAjFQu8r2VevymyjUDX02xBJMOtcDYTMk9nfojcG4iedf4s8iq/FbD6w94B8tHFbD6w94B8tOWdC2YoctBfcFmSpKEG59atZAJAScABPsOzFxZ9yiVvtoS8S08yp5py7BhMYKScucKh3K1Bs5mNETMsfqBJGuoGo1GmqdDf8A1X+LPIo/ith9Ye8A+WlLPoyyOKCG7Qu+Zu3kC7OewU48iWTgEWnjLnBFfBq+qF8rzFwTgmJOOoba8Gi+K6RQzevAFJCoiQpJIkba3w3KFGvWFIMGsH2XjQgG5OozDhIWWIw9SlSdUFV9gTqw6CR/J2KuutlKik5pJB6wYPurml7d5178Vz9ZpCquEOIXWx2ZoO8BaZvE/wB5tOAMsgEHEEFUEEVtTTpSISABsArFN4n+82n8FP662dJnKoVkvxpXR3Um4sqzpNKgRIMjaKHFhIkkAYYnpwHtNESqXSBGG3EV0bQo5xtypKuSoSBrOQ6s6IlXHCqLwBgyJGvbSqFSlROcg6sxEZ9VNq6atIF5IIMZjWJGHsoixnf1JNoss58G7lEZt7MKo+nkyxZBtZV/oq77+nn7L+G705FsZnOqVpzzNk/CP+iumj+VU4N/2C5K/wCdR4u/0cn9p3VJU667wZHCWXgIvDA4m9MYjHKo/wAsjgLMzcP1DpcKp50rK4AjDOKiKK8tmCosENG7adgIG3cT4ruL3HVXew6Wbdb0i+tuUucCS0VwojmmFDWMwY2VGK3UcGuz8WbuNWe9dQtV4rK5v3iMpk9/ZVbindhsyV3yorhKSeRE+0VQYGi2S4SNgkwBkFPSbnKCJN4JHaq1K2RuY+r/AHUra9NsBp5uysFov4OqUu9CcTdQIwGJ7+5DTGm+GtDT4Rd4NLKbpMyWlFUzGAM0xeS0ByeHmRz7gEa+aM6ceTUzevHgrl+9hPVlnPRV20KLDmIM31JJMgAySTNgAJ02bVk7EgCXSO7d9TsG3uXu6PSDVoeLzbakFWKwpV6VZSNggCpiybrG0izlTKythIQAl260REXrkYrjbtqAZsyCkuLKwgGABBWT7qF2dslFxRhSwkpMXxeMasKq/C0HsbTcDDbC7rWgiZnSyt0iHHXtMWkX13jb4ap1bNLhdmXZwgi9aVPhRIMBQULsRnys+ipBW6oG0cKWpbVZxZnGyrnJxkgxgcffUQ9ZWEqKTxjDYG491Irs4DQckyVlEaogn9qjomHeILTcnfq7Xb/aOEWUMxMxEiYAka7lJaQ0wyqzcVZZU2kPcIFKXeJwIN7DOT3AU73IvIQxby4kKTwbUovXSoS5IBzBxz6qrBNTWltzTrDLLygTf5wgfVkxcTmSonHKlWjRDBRzRmcCLkkkEONyZvETPxhbAmZ3J3//AEjaF2YMsqSzZ1KWEFcrWpUySqMOce89iNn062Uus2hlS2nHlPpururbUok4GIIg+07aZ2vQFqaRwjjC0o1kxh1gGU9tJ6EsSX3ktKJAVMlMTgCdYI1VXmMIWGoLgbQ4k2JcTIPWkm8zsmLCRnLg36b7KWZ3UhNpadDUMtNllDQViEERN4jFWXd21BvPJDt9kFCQoKQFG8REESdeImpdrQCDaizfVwQQHAvk3rpAjVHOJGWqmqtEg2viyCoi8BJi9dgKUcBExOrZU0HYZh/h29iTrGUXvqMwk63urupVNo2x3qYb3VsJfNpFlVwy0lLh4Tk5AShMYTdGezpmm1h3StoZs6FNLKrOeTcduNrxmVpAxUPf1xTPSmjGmXW5UtTC03gpN0r1yBgBnd1ZGl7To2xobbdK7TDl66Pqp5OGPJrnNHCFrIY4gxF3Hqhwi5tAzW3dyvzb5dJAjXTsv8l0jT7RFrQ4ysotCy4AlYCkqBkAmMRMd1PbLuvbSphwsLK2kBu6HbrMAEXktxzjOvIbYqB0lo9LbdnWCSXUFSgYgEXcoGWOuuND2Hh3ktyQDJUREhIxJx7u2tThMI+mXkHKJ2u2DIdu0CO2yzioHZdtvjf6pBl4JcSsAwlYVGuAoGJ24VNO7pAXba5wZ/tTZbAvDkSkIk4Y5TqphpnRyWXEhCiptaUqQoxJSeoAezWKk7RoaypfFnvWq8SAFANlHKymEzG2rV34eo0OeC7M06T1Za4zpEOj1rZlF8kSBBAudp0juTPRWmG0Mrs1oaLjKlBYuqurQsYSDrGHvp8zuqCX21pZhpplTLbYViAqMSojE8kd1V62McG4tEg3VFMjXBika1dg6FWXETmk6mLiCYmASNoAKxzOFtykTpIcSTZLplL3DX5wPIKIjtmZqUOlBatINvBJRN1MEzzUkZxVaqS3O/3lr+b/AEqrrwtCm3EseBfNOvvOaT45QubFuPR6g/td8imlu869+K5+s0hS9u869+K5+s0hV6nXPEq9H8tvALSN5D+8Wr8FP6xWyYpuBCCRJvcleABwuwIOE1jO8oJftWE/UpwmJ5Ywmtws7gjzxGJw5G3pTVFoo5pagnlNhCQlWCEuGDBOHJjPVGvOvbQtwhQDQUJF0K4SCMcTyMDzSB/zTS0MpunkrkKUqS4mAeSb+WuMv4aWtbaCpXJWuSgyHEJCoKMYgZRP+DpoiXszylLQlabsk5X/AEVGDKcBhnUqbGiQYMjI4686hLEgB9rkKGKuUXEqzSo3ThPT0d9WSen3URNuKon7Wrb00k9ZEJSpSQQTmduoT2U9nHP3dNJ2s8hWOrooiwvf2UDaLKUggXHczJzb6apWnPM2T8I/6KuW/h56y/yO+9uqpLD7LKVvcEppJSQpMzMYjuHfXTQ9pr2bSBEmNCDtXJiTlfTeQYBMwCdWOGgBKgKKmvJdm9bT4D8aPJdm9bT4D8ajo1Ts/U3zK3TKW536H+VQtSOiFxwnKCSUG6SQMcdtOfJdm9bT4D8a88mWf1tHgPxqrsI9wi36m+ZZ1MRSe0tOb9D9/wDim9r4RQAU8hQkQAucThOWVOOFaji88m7z5w4T4f8AFHkuzetp8B+Ne+S7N62nwH41Q4J5EW/UzzLIvpEAS61xFNwvv6uxN2gFNlkqSFJXeBJ5B+znXBZQhTfLBVfSVQRcAnbtp35Ms3rafAfjR5Ls3rafAfjVuh1N4/Uz76ditz1OTBdBkxzb9SI1yz2xvRaXVlSrtoaCTkOEGXdTdKAphKOEbBDhPLXGEEfvS/kuz+tp8B+NHkuz+to8B+NVGBqARI2bWbO9ZtfSa0AE2g2pOGgIv7N9VF2hm4YlB6UGRVv402GtHPlxCkMQl1F6VgkiDczN2J7KhfJlm9bT4D8a88lWf1tPgPxrOvyc+rlki0/zNuC0tI61rHXYdi62Y2m0XzH/AKP8qsAcSwu2Why1NOtvIcS2hLl9Sy4ZSCj7N0YdtVzcq4lFpbKlAAXpJMDmnWa78lWf1tHgPxr3yXZvW0+A/GsqfJL2Me0uBLhlmWCwblFs0SN+3sC0HKFMODodYz1H+VSjWkW+LtqvJ4UqbYOIng0uEyei7r6aBa2m3rVaSoKxCEJSoXjITeI6Mseg1FeS7N62nwH40eS7N62nwn41A5HILoNjMjMzQkGOtbSOBK1/FmQJDpH9j9xHu9qdWi0MPWQobHBlk3kJWuSQZvAE4nM4dAprpR1JstlSFAkcJIBEiThI1UeS7N62nwH40eS7N62nwn41szk17SL6OLruadQQbl3aTxWbuUqbpkOuI6j9hB93shPLXZA+xZgl5lJQ2QoLWAZN3V2GvNG8FZW3lOKS4pUNgNrElJEqIOYGOf8ADTTyVZvW0+A/GjyVZvW0+A/Gs/wupk5suGWZiWTrMTmnVX/E6QOYNdO/I/dGmXcnVufZesyeDFwsKASlagVFBiYJxI+Wpm22twv3kWxlLMplJUkmBF7Vrx11XPJdm9bT4T8aPJdm9bR4D8ao/kdxEAiPaiSx0ZoJ1dvEg63KsOVmC8Om2jag0nc31CZaXU2XnC15u9yYyyEx0TNM6mvJdm9bT4D8aPJdm9bT4D8a7m4So1oFrf3N8y5TjaZJMO/Q/wAqhaktzv8AeWv5v9KqceS7N62nwH404sFmsrLiXTakquSq6lJk4EbemtqNBzajXOIgEHrN2HisMRiWPova0Okggew/aI91Qlu869+K5+s0hStocvLWr0lKV3kn96SrleQXEjeu2mC1gB2ALRd5Xz1qz8ynm588ZVtFqUC0oF1IAvG6kcvCcBy8zWMbynn7VBI+pRinPnjKe6txSlxTZSkJE3gFXiCJkSOTmKqrqCtbiOUq+olUGbpgGVfx4DAkxqI6KXtbgJXLhxKQSgGPsEXYXMa5Hoq24lrfUUn60iDdi8RJBJg8nEG8B0hPeraXVXljhVJMoTAUqASURdlHVJyhSqIm+i1pLzcFYxVguYPJUT9s8rsyBq0Xukf121XLApRealxasVYKUSnBKgfs84H31Y8eiiLm9jmP6nppO1nkKxGX9a6VxnV/U1xa5uK6qIsH38PPWX+R33t1mtaVv4eesv8AI7726zWiIoorwmoRe0UUA0kKYK9qYs2gXFRLTyQRM8Esj2JqEdyPUa+k7DpHkoReTghMi9yuaMLuzXV2vDdWz9FRzS7QwsJf3PuAwlp5Q2hpwewpmhjc+6TCmnk4Zlpw47ME1vXlG8VALSISclzj6UfZpGyWxRBvOI1QUm8ByYMyNskdmuris2OoFTm3e8Vhb259wHktPqEZ8GsdmKf6mhjc+6SApp5I1ktOH2BFbi5adUv9aZjs6KdLtnJIlQgZ5nLPpNSKo90JzZ94rBXNzzgVAaeUMOVwTgz6CmtJd3orIBg7aVHZeaHvbq2s6QOHPIwEkbddKOW+BkrHYJIy2ZGqveDoAFZrSNSSqezvRWQ5u2lOPpNHtwRVLTuPF4gh4DHG4o5dSa11FqzN50ZYrEjXkKUNoF5X1hkgZ4pTmBAynXVWvAmQCjmzthZA9uOSMuGV0XFDtxTSKdyf8D/gV8tbULYEi8VQIBJUYAgdwpAaVRPnGwBek3xJnET1VpzjfdHruVebPvH13rIXtx6REB5XUhYjLanr7qZr3Lqkwy9H8ivlrbnreQpICkiZwKoJxGQ15+0Vy/bxe84kERIKhhiMSDjkfdRtZo/4wfBQaTjo4rMbJuFs5bSpZfCim8pIAEH0QCmZ6+jbgsncBZD9t/XnGowPs6860tduVEpKYIkKJw26tUVwLe4clNd5P/OFV5xpJ9n5fZWyGIn5/dZx9H9k9N/2fJXKNwFlMSt8dd35a0l/SIGHCJSREyoCMtRpym2TiDI2ip5we6Ph9lGQ+968Vl6d76yXkjhHoKkgnCLpIBMlGGEnGp5O9bow/wDffHW9Z/2TVy43RxuqlwOz5fZXDSNvz+6pp3rdF+sP/nWf5a9b3qtFHO1PJ63WD7k1ceN0cb6arKmFnO67e60dZbI8+xaXHHEJlKS4yR2gJBPUKymt+3e2mdHWof8AjPvFYDUKVou8sqHrUbwT9SjlESByxq9nbW1OWRS2zcQ2lUnlkJUczqKaxbeUJ4e1QQDwKIKsueM622yoN0ShwnWUuQknoHCCiKNtrS5WJaERKLicJjCbuu8B2ivXzCli8ymCkXbiSUyUACbuMzH+OubTeKFEpScSJ4XVycOfz/3Ir20hd5eCABdPLc5Sebir6zu6xREaPkvNytteKsEthOQWCZu4xl21ZbvQKrdhv8M2FFBAUvBCpI5KtXCHtw1irJ2Hv/8AdEXl3HIf1NJWwchWAypTXke/r6aTtnMVgctv/uiLCd/Dz1l/kd97dUXQ2h37U5wbCCtWvYOs6vfWo75egl2y12VCeSgIdLi9SRLftMGKf2BpDCBZ7Km6nIkc9Z1knOK7MNhDVudPXrfwiRx4nFtpeyNfXr67FC6J3uLKzBtr19ettGQ6DHxPVVp0fZdGNYN2dsdJvD9IAqMtr9mswm1WhKD6A5Sz2be+ohzd1oxOCUPr6RyfZFegBQpWzRwIH1BPeTxXn5q9W+UHiCfpA4QOC0JtqyrHmkEdBV+xqO0juJ0baAZauE/aGPtwV7aq9i3XaNcMBxxhW1Y5I6zA99Wlu0rCb4Ul1v7xBmP5k5ioy5x7D5G43+pB4aq0lh9tkdoEfQEcfiFne6veueZSpyzK4VEHCcR26u3vrQrDYnChCglfMT9hUZDop7Z9Ja0mlUCcWAkGbxbUSEBX3iYyjMpyrjq4XdY/D9vlwXXSxPePj+/z4qLtSS3Ig3iCopukQkDEnYMKcMWNz7KVxnNwkGf+akbCltJKJvFyQ44c1lQI7E44CpHQgKrOiQSYKFdY5J19FY1qQY0Zd9zvkHQdx7d+5bUape8ydlhujt7x2bt6ridGOifOmf4VezDClOKPakL8CvhVqtFmJSYSZzHKKcYAzBnICmdpCpSjgyREk3lYEJIAkGSTMds1zLpVa4i9MlD3SLsDrgZdlKqsLpBF1wdIQqe+KsSDySkoOsQVqUSFETicRkD7qTQiCYbXrBlxZmcDIJoigGtHvIxAcUdikKUO6BtpRFlfjmq6JbPwxqZfibym1Akz5xYE4TgMNlds3pSsNqkDCXVERjqJx7aiEUAuyOx5tZ/wK/cUmLC7M8C5j/B1/GrWdJLBulKQo81N9MqyyHf3V2bY793/AJh8KlFVOJOmCULwx5ivhXC9FOEz9aOgJMfpq3m1uYcjrxTh8aWQ+qMcDsz9tEVMVo5wADg1qjDmHq1wK6ToxYxDZHU2erZsq58Of6FHDnp7qIqU9oxxUclwRsSrHrwoVZ3hgGnOxCvhV14c9PdRw56e6iKk8C99054FfCjgXvunPAr4VduHPT3UcOenuoipPAvfdOeBXwo4F77pzwK+FXbhz091HDnp7qIsu3atOiw2gqbWBcMkoUAMRmSKxGvpffPWTou1iJ+r14RiDNfNFEWjbyc8PaYAJ4JGBy54rakLhowXL0KgALuzjAkCInprFN5US/ahdvfVIwBAJ5Y1nv7K2lDDbjQQtagPQ5OHRN2fbRFHWxrAjgsMSq8Fc6TiBGcAHr205faClK5JPNhRQucLvO7jGWSaQt9nblwwtWRvlSTJEY4pwu3leGNdV7d3aVpWkIWYUCSqQCq7cKZupEAEYdImoJgLKvWFGmXnYrJYGoeb+qCBKoKQoHmrwIuwPj3VZO/21h7dvdSZStQO0Eg+yl/LVp+/c8Z+NVzrz/xVnulbRr1+3ppK1xcVnl01jnlq0/fueM/GpLyk8UwXFkEYgqUZ9tM6g8rsH8pTrSFsLqyRkfYBl8aoe6XdsUyxYzGpb2snWE9HT/zVpOIIOIOBGo008k2f7hn8tHwr0K3KILBTpNIC82limh5fUGY8f2WTuLKiVKJJOZJknrJrir7u00YymzFxLaEqStMFCQnAwCDGYxqhVwgyvoMLiBiKecCNiKmNz26O0WJYUys3daCeSduGrr99Q9XHcPuMValpcdhLWYBwvjaf4ejX1Z7UWPc72O87h2/bbuV6z2Nb7d9w3ns++zeFoGj7Yi1MC1MJKDEuNkRGq8nVE6u6ukW0jOl9IhSEhpLZbaG0ReI1qOXUMhUdX0lFst9q/r1vjSSvnKzgH+zb16vadVJNaSgg44Y1atE24JU6mQEcJf5qiqHBeEXRHO/eqHVu3OQtbcqUJbjkqKZU2buMHHkmuTH0RzUj1F/lK68BVPOQfWo+ZCuNMHjC+sxj1E++nbDQQIBJ/mJUe800tJ5X+LbH2T39XbqrwV7q8OjWrshpq9GZQIzBOXfXbOj2xylNt3pkkDXtk4zlSjoHB4rKRhygY2RiduXbSKGUmIeWepYM/wBDZsoiXfsbaxCkgjONuWe3Id1MdM2pFmaK9ZN1AJzUZPcMSegGnSWUpkl1ZAmZXgNs9XsrHd8vdEVhVxSrplpuTjy/OL6OTh1LTUgDU6BZ1HEQ1vWdYcd/AbVE2NDmkrTaLSFK+rSS0qcQEHkkHUTBPb0VrG4PTXG7P9Yfrmjccxz9FcdI9oNUDenbCW3v4gR7qNzNu4rpK6VFLbpuLgxzuaexUd5rwcPj3Ox9VjtLevFfRPwbTheaaOoARvNpM9p+a2bi6envo4unp76SdbCU4qXyf4scOnX203btABIvGQbplac89euPfXvLwU94uOnvo4uOnvpoJVkVHqWnpGf9ZUq3fH2VHDWoHt66hEtxcdPfRxcdPfXnCL9D2j40cIv0PaPjRF7xcdPfXgs46e+jhF+h7R8a8Di/Q9o+NEXXFx099HFx099ccOqJu4bbwj314m0KIkJw2yPjRFWt89kDRVsIJH1f7jDHbXzLX0vvl2mdFWsRzmSUkEEESnWOsV80URaJvMeetUgn6lOCedzxlWv2m3NBsNuWltucQFYLjHPl/tWQ7yyoetRJIAZRinPnjZTvdUqbY9nmM5mLqYzqrjAXLiq5otBAmTCv9t0vZZc/tKVKwIIyJw5sLwHKMjoOuq/u6t7Ljjam3m3JBvFGQOAAPKOyqY0ytU3UqVGd1JMdcUmsEEgggjMHAjrFUL5XmV8Y+szIQAFI8OnaKA+naKYKYXdv3FXfSum73xFIE1SVw82FN1LoyHUKprVqWRzjU63aFwOUchUrOpTIUuKKihaFeka94wv0jRZ5U13c/wBzX/Oj9QrNqve611RsygSTij9VUStGaL6HkoRQP+R+QRTiy291vzbi09AUQO7I03orQOLTI9eC9EgOEH14q06P3wrcwPOJWADgoR+mB7DW4jQa3EJWUsuXkpViC0rEA85GBz2V8xP81XUa+wdFeYa/DR+kVu3FVW7fHXx1WLsNSds+3hoqTadBRzm3W+kAOjvTjSuhlJbWzDgUQ5ECQbrguGUnEcqDV8ps9ZULgrQlRGIJSCQeg6q6Djy5uV4tx+8n4rm6CGuzMN+H2t8E5pg+JV/i2A6jty66f1G2oi+AYznGdkGI14+2vPXoJ2WyUAAwcMYByg5ZaqjLS41ZhffeaQCTBUhKSejPlHqpHdLp9ixspU7EqgIRkVEQctQGE9m2sh05uqS4orgFWonUNg2DoqwaDqVjUqOaQGNJJ8BxKtW6bdVwgLTRhskyboQpyYgRmE4a8Tr6cs3Q2zhrRdBlLfJGy99s9+H+EUu7pVV1bvo4I6Vqm73CVdgqIsCMqyr1AGZQuvk3CudX52pqLdkn9o8TuWm7gTdaPTUTurRDt4YdNSe5Ywim26hE418gwxjHHevsKYgz2BavoLSnGbC299pSIX/OmUr/AMwNO+SoOXm2jJlOM3yMUlXJwOA21nu9bpcBq0WZRy+sR2i6r2hJ7TV9ebQjlKVABmTkCAPYAkd1fW0n5mAhfJ4qkKVdzNk24G4Thp8hsXUNhWtIVyQMTgoJ6tWuu3LUoAFKUk/aBWRB67pmo6zWJlATdVkSoS4omVCMZVjhGB2U4ut8oXkm9ioEyNmROGVbHsXMnLtqUACAgmOUCsgA9d3Edlc2i2qBIQEKgCZXdIJnMXThFQ79rUFKHAFQyCg63ygnFJhSgb8jCe+kVEEKUbOoKNyQHkDmlORS4IgCTqN2NdQisBtS7shKb0nklZi7jjeCerVrrxq2khRUECJyXInYTdF3V31D2d8ze4FQKyAqXWyEgQAQL5AGJ5onA9E+2BQVfSpothXKJLiFAqkYC6okHDZqoimLNar0hYSk7EqvSO4RSoebHIBSMOb0dWyo5DLQJIUJOB5UiICcpwwAr1iyNBSSgiUiAAokAZZT051KKA3z1To+0gAQGVxHW3mIwx66+bq+jt89UaPtA2sr97dfONQi0TeXVD1qN679SnlRMcsaoNOd1Kv7W9jOIxynkpxpvvKeftPN80jnZc8bdeylt1p/tj/837Jqj9F5/KX5beP0K73KadNjtKXcbh5LqRrQdcbRmOqNdXXdbuR41bGHmfNPxwqk5AJEhc/xIEDpA21mTDKnFpbQCpaiEpSMyTgBW26LtLVgFksDjhU6tJAOqRjHQkmUp6oqjb2K58IBUYWP6sg986d/rVUnfN06kqTYWcGmYvgZXgOSjqSPb1VQial91+iF2S1LbWSoKJWhZzUlRJknWqZB6R01Ck1Um91zYhzn1CXa6cF4xlVgbyHUKqrTyozqURa1wMdWwVMQsq1IgqZFeVEi1r9L2CuuNr9L2CoWGQrndX/dldaf1VR6tGn7QpTME4SnZ0VV61Zovd5NEUTxPyCKKKKuvQXD/NV1GvsHRXmGvw0fpFfHz/NV1GvrPRr6+CaGq4jGdUDVc/eiKZoprwo9JXd/+ajNLLeiW1kp1iIPfGIqQJKzqPyNLoJ4KTtdtbb56gOjM91VrSOniVEtgjPHbhGVRTjlNXVVqGALynY6o/q24fdQ26uxG2CXFkrSISo6uiNnVWY26wvNOcGpJvEwNipyg1rTxqmbsNKBADaYKzMHWkHAkbDGHfWT2jVehga9QHILzv8Anw3+Cq1sWCUtpMpbkE+ks89XsAHQKdWBvEUyszVTOjmsa83EVLFfV4SjkaArloLAV1pxEprzReApxpFMpr5omK0r1mCygNzGkOL2ttX2SShX8q+Se4weytzW6jGVJwzkjCcurCa+e7YiCa2HcXpAWtjhFwo3W0qBGF9KSlRx259Rr6fA1JBb3rw+WaPVqjgfmPr8FbLEeRhtV+o05ptYQAjDar9RpzXevDRRRRREUUU3LhVgnLWrV2bT7OvKiLpxwDDEnYM/gB103eCrySrpwHZr1mnSGwnLtOs9ZpG15p7f2oiqG+d/060/gr/U3XzfX0hvnf8ATrT+Cv8AU3XzfRFom8smX7SIvfVIwP8AOOkUpuuP9sf/AJh+lNJbzCZetIu3vqkYSR9sawDVo3Tbi33HVPMqSUrg3CSFpIABGAIIwzn/AN0eCQuLG03VGANE3+ig9x2nGLG6XnWlOLAhuCkBM844/ajDqJ20w0/pxy02lVpJKVXgWwDzAnmAHaM+ualF7hbWASQiB0nLbhl21BbpNGOWJaUPYlYJSUEkQInMDbWZBiFwupVwwNItMqybrd2LNus6ELZUl9EEOApuzgFiM7pz6wKphVTU25Ow93/uueOA5A0MlRUFSoZcLrprKpJOQqNaGFOA+akiUrMLtE7Fe0z4wquuMKqIWHMuSem/NdqffVbqc0q6S2Qdo99QdaM0Xr4FpbSg7/oEUUUVddi5dHJPUa+ptGtX22vq3TKGiVocQE4pSCYvgiAdmrXXy0rI19Sbmb/AN8Hcng25vJUfsIwkHA9HwqCUU0xZQkYKWJxgmT3ma7UxhgpXs+FOaTeEpI6D0+ypRV+16I4a8QhTa9qi2Uq8BJHXFVS2sLbUUrEEf1nsq5hAiLowvDzbnRsP/NdsslRTyUFMrm8FAzmmAcsRj19FXkhclTDNeZbY+tiyLdLppLCP4lc1Os9PQnprO1FTiitZlRMmvpbdVuSYt1nU0tKUuQS24Biheo9I1EaxWAK0Q424ppxMKQopUNhGB7K5MTUgdi9nkrDMAMXdt4etU0s7NTuj2KLJo07KmLNZYrxcRiAdF9CxkJ7Yk1M2bQzz4+rRI9I4J7zn2U63J6ALxvrkNJPiOwdG01oTdmQkABIAGQGVVwfJ3P8A8R9m7N5+wXJjOUhQOSnd22dB+6xHdNuVtTALim5RrUDeA69Y6yKkd622p4VyyuAFLgvJn0k4EdqT/lrWNIMJ4NWGo1l26Pcwtm0LtVkRyGlJUtpJN4AiVXRqTEiAcJw2D1ej8wQ9kkDxhczMcMXTNCrAJ0Oydk7r7dOC1SwpAQAMgVfqNOaj9DPoWwhbZlCgVJOfJJJHspyXxkOUdice85DtNd68TSxS9IqdAMDE7Bn27O2vChSszdGxOfar4R10ohAAgCKIkuCJ55w9EZdp1+wdFOKKKIimtrzT2/tTqmtrzT2/tRFUN84//H2n8Fz3t18319Ib5o/+PtP4Lnvbr5voi0LeaA4a0g3oLSObnzxlsraXTLBBcAABN0YuYThN/E1j+8UmbTacJ+pT+uthtC0oxXA6xRFG210GTfWZxkJAAMnPlyBrMaumqDvwQp9nlBXJViBA/wC3licP3BrT2XUKBKSCAJJjVUJum3Mt21KVEEXJurSQMDBO0Rh7KgiQsqzS5hA1WGcCK6DQrTkb2aDiFLKf5kz+mlDvYo2ueJPy1TKVydHqdizCitO+jVs4ArvDMX0GAZjC7hl7KPoxRtX4k/LTKVHRqizEV7Urvh6H8nOMoRjwiVqN/E8kpGF2PSqp+U17Ee340ylOjVOzxT3SXmz1j31DUu/bFrEGAOikKuBAXXQpljYKKKKKlbLlzI9Rr623PWZKbOyoZ8E3n/Kn4CvklzI9Rr680IocWY/Cb/SKIn9cLTIIORwovjaKL42iiJDiSIjleNevtpOzoAVAyBOZJ26zT2aaM88/zGiJ5VJ3V7m0LeD4GKgArrGAPaPdV2pva2ryCNeY6648fRdWw7ms60SOI++i3w1Y0ageFnDmhgnVS2iNz5eXGSBz1fsOmrmnRt8C/htFSDDKUJCUgADUK8Dkvk2vUOfEjK3cdTxGwcb9116VXlRwYQ3rb9377kWdhLaQhAASkQANQpaiivqwIXjJvb/Nq6jTHiglw3lAriSCAUwIF0xh2zmafW/zauo0goURJ2KzpSgJCCUgrwkXeconkyATOOVPLxGSD/l+amlmCwmCojE+iZxOOWvONU10HHL0TyYz5OeyIoplOuFPoK70/NRwp9BX+X40yetKgpIvDHOSgQNsEY6+6vH7WQkkLBOUSgY68TrFFCfcKfQV3p+NHCH0D/l+NNONbXADslPXXNktSlpvXu4oUO8CKInvCH0D/l+NIPqJUmQRnnHRsNJoccvKBJAwg8kztwjCvHFLvJ+0MZMpEdkSaKVWd8z/AKdafwHPe3XzdX0jvmf9OtP4Dnvbr5uooU3uV3U2jR61uWcN3lpCVcIkqEAzgAoYzU5bN9PSDohYs8dDS/8Ac6KKKIubNvoW9AKQmzwRBBbXl+ZOul0b7WkQm4E2a7lHBOZHpLs0UURep329IgXbtljOC0s9Izd6K9+l7SXo2X8lf+5RRRFwnfZ0gCVBFlkwCeBXjEx/3Ok99er329IkEFFlIIggsqgg5jzlFFEVe3U7qrRpBTa7QGwWwpKeDSUiFQTMqM80VCUUURFFFFERRRRRF4RVuTvj6RCUpDiISAB9UnIAAewCiiiI+kfSP3iPykUfSPpH7xH5SKKKInJ31dKfet/lIrxrfT0onJ1sf/UiiiiJT6WtLffN/koo+lrS33zf5KKKKIj6WtLffN/koo+lrS33zf5KKKKIj6WtLffN/koo+lrS33zf5KKKKIuV76+lSCC83B/8SKS+lDSn36fy00UURH0oaU+/T+Wmj6UNKffp/LTRRREk7vkaRVznG1Zc5pByxGY214d8XSBzW2cZxZbOO3LOiiiLr6SNI/eI7WkH9q9a3y9JJwS6hI2BpAHcBRRRF39KGlPv0/lpo+lDSn36fy00UURNdJ74GkLQ0tl11KkLSUqFxIN0wTB1ZCqvRRRF/9k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8939" b="8386"/>
          <a:stretch/>
        </p:blipFill>
        <p:spPr>
          <a:xfrm>
            <a:off x="1402183" y="1913991"/>
            <a:ext cx="6338169" cy="4772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67544" y="97750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Press ok If you finish, Or Add to add another Series of data similar to the previous one.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48793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157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ISEhUSEhMWFhUXGRgYFhYWFxgYFxkYGh8YGBgbGhcYHSggGRolGxYYITEhJykrLi4uFx8zODMsNygtLisBCgoKDg0OGhAQGy0mHyYtLS0rLy0tLS8tLS0tLS4tLS8tLS0tLS0tLS0tLS0vLS0tLS0tLS0tLS0tLS0tLS0tLf/AABEIAKgBLAMBIgACEQEDEQH/xAAcAAABBQEBAQAAAAAAAAAAAAAAAwQFBgcCAQj/xABMEAABAwEEAwsICAMHBAMBAAABAgMRAAQSITEFQVEGBxMUIjJhcYGRkhUzUlShsdHSFyNCU3OTssFicvAkNIKiwtPxNUNj4SWD4hb/xAAaAQEAAwEBAQAAAAAAAAAAAAAAAQIDBAUG/8QAOxEAAQMCAwMJBgQGAwAAAAAAAQACEQMhBBIxQVFxBRMUMmGBkdLwIlKhscHRFTOS4SNCU2JyskOC8f/aAAwDAQACEQMRAD8AoO5nc47bi6G1to4JAWorv4gm6AkISolUnKKs1g3pbW82l1u0WUoXJSb7omDBza2063jGwq0WpKgClTACgoAgi9jM1tVisnBthtpLaW0zdSkC6MZMDViTRVvPZ8ZWJjeZt/39k/Mc/wBugbzFvP8A37J43P8Abrcw25sT3Ck+FUPR6wB1HEdIorLEU7y9vOT9l8bn+3Xo3ldIffWXxuf7dbe2V5i6NWQFKEu7R7PjRFhf0LaQmOGsvjd/2q9O8rpAZvWXxu/7dbgsuCCSkahMZnVnQVuYyRgQMYzOWvpoi+Zt2O5B/Rq20PqbUXEqUngyogBJAM3kj0hTdnRbKWkOPurQXJKUoTOAjPA7R31d9/lwqtFkkg/VuwRlBLZ1VRN0P93sv4K/9FdFBrcr3ETAGsxcgbCFy4kuzU2NcRmJkiJs0naDtCUFmsPrDvgHy0cVsPrD3gHy1YtP6HRaLY4kr4MN2NDkhMjAkGRsg6tlRg3P2S4w9xh3gnlcGkcGL9+8U44wEgg7dVedS5aoPYHGmATFg15gkSBIMTE+BWjsC8H81/izyKP4rYfWHvAPlo4rYfWHvAPlp83uZQDaw68UizFEqSmbyVY82edEADaa5O5YOKs5szhW3aLwClphSCib94DOIOWZHbW34rQnqt45Xx1c+s65bx9VXoT/AOq/xZw9zemnFbD6w94B8tHFbD6w94B8tLWrQjCmnnLK+pwsYuJWi7KcReQRqwPd1S+e3P2Nh1lDr7hW5wSggNyIUQIUdQJkdU1B5Woi2QTe2R82ANxNrEGTCdCf/Vf4s8ii+K2H1h7wD5a84rYfWHvAPlpTdkw0i1uJawAIvJuhKUGByUxmIgz0mnWgtzrNoCAFvlawZKGVFhsicFrUBJw1YVLuVKTKDa76bQ0gHquMSNsH46HYnQ3zlFV/i3yJjxWw+sPeAfLRxWw+sPeAfLS9n0IyLOq0PvKQEPqZUEICibvoyRjOOOoGnK9yyRaVNF4hlDHGFOXeUG9l30sD2DsqHcrYdsy1tp/lfFtYMwTcWG8IME8/8r/FnkTDi1h9Yd8A+WvOK2H1h7wD5aktIMsp0ZLK1LSbUMVpCVj6sgpMdU4bRUdoHRDb6LQ444W0spQokJvSFFU4bYTh0mpZymxzHPdTaAHZeq6dQBaZBvpCHBut/FfpOrfIg2aw+sPeAfLXnFbD6w94B8tTGidENotFifZWXGXVlPLSEqSpIUCFDI5Hu6qZnRDRNotNocU20LS62gITeWtV5RwBwAA9xyjGv4vSz5ebbp7r5nMW5cszMg/+XU9CfH5r/FvkTTith9Ye8A+Wjith9Ye8A+WpzQOgGUWtAWrhWnGS8wSjBQ13knJSQQemR2VJ1lJduMkqSVBKCoXSZgCRqxNXo8p06zi1jG2AMw4C87zaI29u4qDg3AXqv8W+RSJs1h9Yd8A+Wjith9Ye8A+WrLue0RZ2LYpoPKW8hpV9JbAbJIBN0zmJGe3oqB3PaDZtCEXlvlaiUkNMlSG4yLiyIg54ZTWX4xRhzjTGUBpnK++aYtOlpnap6E+38V/izyJvxSw+sPeAfLXvFbD6w94B8tS1k0VZ0WS2B1R4Rp7gysIBIuqhNyTkqBOyaQ0LuaZtKUBLj/CKSSVBlXF0K9FS1RJnCRgak8s0A1z3MAaDE5XwZAM66QePZdR0J9hzr/FvkTDith9Ye8A+WvBZrD6w74B8tMtENoU+0l2QgrAVAvdQjWCqAegmrrp+wN2q0vNqfUhNmbKyODSEt4JJAjFQu8r2VevymyjUDX02xBJMOtcDYTMk9nfojcG4iedf4s8iq/FbD6w94B8tHFbD6w94B8tOWdC2YoctBfcFmSpKEG59atZAJAScABPsOzFxZ9yiVvtoS8S08yp5py7BhMYKScucKh3K1Bs5mNETMsfqBJGuoGo1GmqdDf8A1X+LPIo/ith9Ye8A+WlLPoyyOKCG7Qu+Zu3kC7OewU48iWTgEWnjLnBFfBq+qF8rzFwTgmJOOoba8Gi+K6RQzevAFJCoiQpJIkba3w3KFGvWFIMGsH2XjQgG5OozDhIWWIw9SlSdUFV9gTqw6CR/J2KuutlKik5pJB6wYPurml7d5178Vz9ZpCquEOIXWx2ZoO8BaZvE/wB5tOAMsgEHEEFUEEVtTTpSISABsArFN4n+82n8FP662dJnKoVkvxpXR3Um4sqzpNKgRIMjaKHFhIkkAYYnpwHtNESqXSBGG3EV0bQo5xtypKuSoSBrOQ6s6IlXHCqLwBgyJGvbSqFSlROcg6sxEZ9VNq6atIF5IIMZjWJGHsoixnf1JNoss58G7lEZt7MKo+nkyxZBtZV/oq77+nn7L+G705FsZnOqVpzzNk/CP+iumj+VU4N/2C5K/wCdR4u/0cn9p3VJU667wZHCWXgIvDA4m9MYjHKo/wAsjgLMzcP1DpcKp50rK4AjDOKiKK8tmCosENG7adgIG3cT4ruL3HVXew6Wbdb0i+tuUucCS0VwojmmFDWMwY2VGK3UcGuz8WbuNWe9dQtV4rK5v3iMpk9/ZVbindhsyV3yorhKSeRE+0VQYGi2S4SNgkwBkFPSbnKCJN4JHaq1K2RuY+r/AHUra9NsBp5uysFov4OqUu9CcTdQIwGJ7+5DTGm+GtDT4Rd4NLKbpMyWlFUzGAM0xeS0ByeHmRz7gEa+aM6ceTUzevHgrl+9hPVlnPRV20KLDmIM31JJMgAySTNgAJ02bVk7EgCXSO7d9TsG3uXu6PSDVoeLzbakFWKwpV6VZSNggCpiybrG0izlTKythIQAl260REXrkYrjbtqAZsyCkuLKwgGABBWT7qF2dslFxRhSwkpMXxeMasKq/C0HsbTcDDbC7rWgiZnSyt0iHHXtMWkX13jb4ap1bNLhdmXZwgi9aVPhRIMBQULsRnys+ipBW6oG0cKWpbVZxZnGyrnJxkgxgcffUQ9ZWEqKTxjDYG491Irs4DQckyVlEaogn9qjomHeILTcnfq7Xb/aOEWUMxMxEiYAka7lJaQ0wyqzcVZZU2kPcIFKXeJwIN7DOT3AU73IvIQxby4kKTwbUovXSoS5IBzBxz6qrBNTWltzTrDLLygTf5wgfVkxcTmSonHKlWjRDBRzRmcCLkkkEONyZvETPxhbAmZ3J3//AEjaF2YMsqSzZ1KWEFcrWpUySqMOce89iNn062Uus2hlS2nHlPpururbUok4GIIg+07aZ2vQFqaRwjjC0o1kxh1gGU9tJ6EsSX3ktKJAVMlMTgCdYI1VXmMIWGoLgbQ4k2JcTIPWkm8zsmLCRnLg36b7KWZ3UhNpadDUMtNllDQViEERN4jFWXd21BvPJDt9kFCQoKQFG8REESdeImpdrQCDaizfVwQQHAvk3rpAjVHOJGWqmqtEg2viyCoi8BJi9dgKUcBExOrZU0HYZh/h29iTrGUXvqMwk63urupVNo2x3qYb3VsJfNpFlVwy0lLh4Tk5AShMYTdGezpmm1h3StoZs6FNLKrOeTcduNrxmVpAxUPf1xTPSmjGmXW5UtTC03gpN0r1yBgBnd1ZGl7To2xobbdK7TDl66Pqp5OGPJrnNHCFrIY4gxF3Hqhwi5tAzW3dyvzb5dJAjXTsv8l0jT7RFrQ4ysotCy4AlYCkqBkAmMRMd1PbLuvbSphwsLK2kBu6HbrMAEXktxzjOvIbYqB0lo9LbdnWCSXUFSgYgEXcoGWOuuND2Hh3ktyQDJUREhIxJx7u2tThMI+mXkHKJ2u2DIdu0CO2yzioHZdtvjf6pBl4JcSsAwlYVGuAoGJ24VNO7pAXba5wZ/tTZbAvDkSkIk4Y5TqphpnRyWXEhCiptaUqQoxJSeoAezWKk7RoaypfFnvWq8SAFANlHKymEzG2rV34eo0OeC7M06T1Za4zpEOj1rZlF8kSBBAudp0juTPRWmG0Mrs1oaLjKlBYuqurQsYSDrGHvp8zuqCX21pZhpplTLbYViAqMSojE8kd1V62McG4tEg3VFMjXBika1dg6FWXETmk6mLiCYmASNoAKxzOFtykTpIcSTZLplL3DX5wPIKIjtmZqUOlBatINvBJRN1MEzzUkZxVaqS3O/3lr+b/AEqrrwtCm3EseBfNOvvOaT45QubFuPR6g/td8imlu869+K5+s0hS9u869+K5+s0hV6nXPEq9H8tvALSN5D+8Wr8FP6xWyYpuBCCRJvcleABwuwIOE1jO8oJftWE/UpwmJ5Ywmtws7gjzxGJw5G3pTVFoo5pagnlNhCQlWCEuGDBOHJjPVGvOvbQtwhQDQUJF0K4SCMcTyMDzSB/zTS0MpunkrkKUqS4mAeSb+WuMv4aWtbaCpXJWuSgyHEJCoKMYgZRP+DpoiXszylLQlabsk5X/AEVGDKcBhnUqbGiQYMjI4686hLEgB9rkKGKuUXEqzSo3ThPT0d9WSen3URNuKon7Wrb00k9ZEJSpSQQTmduoT2U9nHP3dNJ2s8hWOrooiwvf2UDaLKUggXHczJzb6apWnPM2T8I/6KuW/h56y/yO+9uqpLD7LKVvcEppJSQpMzMYjuHfXTQ9pr2bSBEmNCDtXJiTlfTeQYBMwCdWOGgBKgKKmvJdm9bT4D8aPJdm9bT4D8ajo1Ts/U3zK3TKW536H+VQtSOiFxwnKCSUG6SQMcdtOfJdm9bT4D8a88mWf1tHgPxqrsI9wi36m+ZZ1MRSe0tOb9D9/wDim9r4RQAU8hQkQAucThOWVOOFaji88m7z5w4T4f8AFHkuzetp8B+Ne+S7N62nwH41Q4J5EW/UzzLIvpEAS61xFNwvv6uxN2gFNlkqSFJXeBJ5B+znXBZQhTfLBVfSVQRcAnbtp35Ms3rafAfjR5Ls3rafAfjVuh1N4/Uz76ditz1OTBdBkxzb9SI1yz2xvRaXVlSrtoaCTkOEGXdTdKAphKOEbBDhPLXGEEfvS/kuz+tp8B+NHkuz+to8B+NVGBqARI2bWbO9ZtfSa0AE2g2pOGgIv7N9VF2hm4YlB6UGRVv402GtHPlxCkMQl1F6VgkiDczN2J7KhfJlm9bT4D8a88lWf1tPgPxrOvyc+rlki0/zNuC0tI61rHXYdi62Y2m0XzH/AKP8qsAcSwu2Why1NOtvIcS2hLl9Sy4ZSCj7N0YdtVzcq4lFpbKlAAXpJMDmnWa78lWf1tHgPxr3yXZvW0+A/GsqfJL2Me0uBLhlmWCwblFs0SN+3sC0HKFMODodYz1H+VSjWkW+LtqvJ4UqbYOIng0uEyei7r6aBa2m3rVaSoKxCEJSoXjITeI6Mseg1FeS7N62nwH40eS7N62nwn41A5HILoNjMjMzQkGOtbSOBK1/FmQJDpH9j9xHu9qdWi0MPWQobHBlk3kJWuSQZvAE4nM4dAprpR1JstlSFAkcJIBEiThI1UeS7N62nwH40eS7N62nwn41szk17SL6OLruadQQbl3aTxWbuUqbpkOuI6j9hB93shPLXZA+xZgl5lJQ2QoLWAZN3V2GvNG8FZW3lOKS4pUNgNrElJEqIOYGOf8ADTTyVZvW0+A/GjyVZvW0+A/Gs/wupk5suGWZiWTrMTmnVX/E6QOYNdO/I/dGmXcnVufZesyeDFwsKASlagVFBiYJxI+Wpm22twv3kWxlLMplJUkmBF7Vrx11XPJdm9bT4T8aPJdm9bR4D8ao/kdxEAiPaiSx0ZoJ1dvEg63KsOVmC8Om2jag0nc31CZaXU2XnC15u9yYyyEx0TNM6mvJdm9bT4D8aPJdm9bT4D8a7m4So1oFrf3N8y5TjaZJMO/Q/wAqhaktzv8AeWv5v9KqceS7N62nwH404sFmsrLiXTakquSq6lJk4EbemtqNBzajXOIgEHrN2HisMRiWPova0Okggew/aI91Qlu869+K5+s0hStocvLWr0lKV3kn96SrleQXEjeu2mC1gB2ALRd5Xz1qz8ynm588ZVtFqUC0oF1IAvG6kcvCcBy8zWMbynn7VBI+pRinPnjKe6txSlxTZSkJE3gFXiCJkSOTmKqrqCtbiOUq+olUGbpgGVfx4DAkxqI6KXtbgJXLhxKQSgGPsEXYXMa5Hoq24lrfUUn60iDdi8RJBJg8nEG8B0hPeraXVXljhVJMoTAUqASURdlHVJyhSqIm+i1pLzcFYxVguYPJUT9s8rsyBq0Xukf121XLApRealxasVYKUSnBKgfs84H31Y8eiiLm9jmP6nppO1nkKxGX9a6VxnV/U1xa5uK6qIsH38PPWX+R33t1mtaVv4eesv8AI7726zWiIoorwmoRe0UUA0kKYK9qYs2gXFRLTyQRM8Esj2JqEdyPUa+k7DpHkoReTghMi9yuaMLuzXV2vDdWz9FRzS7QwsJf3PuAwlp5Q2hpwewpmhjc+6TCmnk4Zlpw47ME1vXlG8VALSISclzj6UfZpGyWxRBvOI1QUm8ByYMyNskdmuris2OoFTm3e8Vhb259wHktPqEZ8GsdmKf6mhjc+6SApp5I1ktOH2BFbi5adUv9aZjs6KdLtnJIlQgZ5nLPpNSKo90JzZ94rBXNzzgVAaeUMOVwTgz6CmtJd3orIBg7aVHZeaHvbq2s6QOHPIwEkbddKOW+BkrHYJIy2ZGqveDoAFZrSNSSqezvRWQ5u2lOPpNHtwRVLTuPF4gh4DHG4o5dSa11FqzN50ZYrEjXkKUNoF5X1hkgZ4pTmBAynXVWvAmQCjmzthZA9uOSMuGV0XFDtxTSKdyf8D/gV8tbULYEi8VQIBJUYAgdwpAaVRPnGwBek3xJnET1VpzjfdHruVebPvH13rIXtx6REB5XUhYjLanr7qZr3Lqkwy9H8ivlrbnreQpICkiZwKoJxGQ15+0Vy/bxe84kERIKhhiMSDjkfdRtZo/4wfBQaTjo4rMbJuFs5bSpZfCim8pIAEH0QCmZ6+jbgsncBZD9t/XnGowPs6860tduVEpKYIkKJw26tUVwLe4clNd5P/OFV5xpJ9n5fZWyGIn5/dZx9H9k9N/2fJXKNwFlMSt8dd35a0l/SIGHCJSREyoCMtRpym2TiDI2ip5we6Ph9lGQ+968Vl6d76yXkjhHoKkgnCLpIBMlGGEnGp5O9bow/wDffHW9Z/2TVy43RxuqlwOz5fZXDSNvz+6pp3rdF+sP/nWf5a9b3qtFHO1PJ63WD7k1ceN0cb6arKmFnO67e60dZbI8+xaXHHEJlKS4yR2gJBPUKymt+3e2mdHWof8AjPvFYDUKVou8sqHrUbwT9SjlESByxq9nbW1OWRS2zcQ2lUnlkJUczqKaxbeUJ4e1QQDwKIKsueM622yoN0ShwnWUuQknoHCCiKNtrS5WJaERKLicJjCbuu8B2ivXzCli8ymCkXbiSUyUACbuMzH+OubTeKFEpScSJ4XVycOfz/3Ir20hd5eCABdPLc5Sebir6zu6xREaPkvNytteKsEthOQWCZu4xl21ZbvQKrdhv8M2FFBAUvBCpI5KtXCHtw1irJ2Hv/8AdEXl3HIf1NJWwchWAypTXke/r6aTtnMVgctv/uiLCd/Dz1l/kd97dUXQ2h37U5wbCCtWvYOs6vfWo75egl2y12VCeSgIdLi9SRLftMGKf2BpDCBZ7Km6nIkc9Z1knOK7MNhDVudPXrfwiRx4nFtpeyNfXr67FC6J3uLKzBtr19ettGQ6DHxPVVp0fZdGNYN2dsdJvD9IAqMtr9mswm1WhKD6A5Sz2be+ohzd1oxOCUPr6RyfZFegBQpWzRwIH1BPeTxXn5q9W+UHiCfpA4QOC0JtqyrHmkEdBV+xqO0juJ0baAZauE/aGPtwV7aq9i3XaNcMBxxhW1Y5I6zA99Wlu0rCb4Ul1v7xBmP5k5ioy5x7D5G43+pB4aq0lh9tkdoEfQEcfiFne6veueZSpyzK4VEHCcR26u3vrQrDYnChCglfMT9hUZDop7Z9Ja0mlUCcWAkGbxbUSEBX3iYyjMpyrjq4XdY/D9vlwXXSxPePj+/z4qLtSS3Ig3iCopukQkDEnYMKcMWNz7KVxnNwkGf+akbCltJKJvFyQ44c1lQI7E44CpHQgKrOiQSYKFdY5J19FY1qQY0Zd9zvkHQdx7d+5bUape8ydlhujt7x2bt6ridGOifOmf4VezDClOKPakL8CvhVqtFmJSYSZzHKKcYAzBnICmdpCpSjgyREk3lYEJIAkGSTMds1zLpVa4i9MlD3SLsDrgZdlKqsLpBF1wdIQqe+KsSDySkoOsQVqUSFETicRkD7qTQiCYbXrBlxZmcDIJoigGtHvIxAcUdikKUO6BtpRFlfjmq6JbPwxqZfibym1Akz5xYE4TgMNlds3pSsNqkDCXVERjqJx7aiEUAuyOx5tZ/wK/cUmLC7M8C5j/B1/GrWdJLBulKQo81N9MqyyHf3V2bY793/AJh8KlFVOJOmCULwx5ivhXC9FOEz9aOgJMfpq3m1uYcjrxTh8aWQ+qMcDsz9tEVMVo5wADg1qjDmHq1wK6ToxYxDZHU2erZsq58Of6FHDnp7qIqU9oxxUclwRsSrHrwoVZ3hgGnOxCvhV14c9PdRw56e6iKk8C99054FfCjgXvunPAr4VduHPT3UcOenuoipPAvfdOeBXwo4F77pzwK+FXbhz091HDnp7qIsu3atOiw2gqbWBcMkoUAMRmSKxGvpffPWTou1iJ+r14RiDNfNFEWjbyc8PaYAJ4JGBy54rakLhowXL0KgALuzjAkCInprFN5US/ahdvfVIwBAJ5Y1nv7K2lDDbjQQtagPQ5OHRN2fbRFHWxrAjgsMSq8Fc6TiBGcAHr205faClK5JPNhRQucLvO7jGWSaQt9nblwwtWRvlSTJEY4pwu3leGNdV7d3aVpWkIWYUCSqQCq7cKZupEAEYdImoJgLKvWFGmXnYrJYGoeb+qCBKoKQoHmrwIuwPj3VZO/21h7dvdSZStQO0Eg+yl/LVp+/c8Z+NVzrz/xVnulbRr1+3ppK1xcVnl01jnlq0/fueM/GpLyk8UwXFkEYgqUZ9tM6g8rsH8pTrSFsLqyRkfYBl8aoe6XdsUyxYzGpb2snWE9HT/zVpOIIOIOBGo008k2f7hn8tHwr0K3KILBTpNIC82limh5fUGY8f2WTuLKiVKJJOZJknrJrir7u00YymzFxLaEqStMFCQnAwCDGYxqhVwgyvoMLiBiKecCNiKmNz26O0WJYUys3daCeSduGrr99Q9XHcPuMValpcdhLWYBwvjaf4ejX1Z7UWPc72O87h2/bbuV6z2Nb7d9w3ns++zeFoGj7Yi1MC1MJKDEuNkRGq8nVE6u6ukW0jOl9IhSEhpLZbaG0ReI1qOXUMhUdX0lFst9q/r1vjSSvnKzgH+zb16vadVJNaSgg44Y1atE24JU6mQEcJf5qiqHBeEXRHO/eqHVu3OQtbcqUJbjkqKZU2buMHHkmuTH0RzUj1F/lK68BVPOQfWo+ZCuNMHjC+sxj1E++nbDQQIBJ/mJUe800tJ5X+LbH2T39XbqrwV7q8OjWrshpq9GZQIzBOXfXbOj2xylNt3pkkDXtk4zlSjoHB4rKRhygY2RiduXbSKGUmIeWepYM/wBDZsoiXfsbaxCkgjONuWe3Id1MdM2pFmaK9ZN1AJzUZPcMSegGnSWUpkl1ZAmZXgNs9XsrHd8vdEVhVxSrplpuTjy/OL6OTh1LTUgDU6BZ1HEQ1vWdYcd/AbVE2NDmkrTaLSFK+rSS0qcQEHkkHUTBPb0VrG4PTXG7P9Yfrmjccxz9FcdI9oNUDenbCW3v4gR7qNzNu4rpK6VFLbpuLgxzuaexUd5rwcPj3Ox9VjtLevFfRPwbTheaaOoARvNpM9p+a2bi6envo4unp76SdbCU4qXyf4scOnX203btABIvGQbplac89euPfXvLwU94uOnvo4uOnvpoJVkVHqWnpGf9ZUq3fH2VHDWoHt66hEtxcdPfRxcdPfXnCL9D2j40cIv0PaPjRF7xcdPfXgs46e+jhF+h7R8a8Di/Q9o+NEXXFx099HFx099ccOqJu4bbwj314m0KIkJw2yPjRFWt89kDRVsIJH1f7jDHbXzLX0vvl2mdFWsRzmSUkEEESnWOsV80URaJvMeetUgn6lOCedzxlWv2m3NBsNuWltucQFYLjHPl/tWQ7yyoetRJIAZRinPnjZTvdUqbY9nmM5mLqYzqrjAXLiq5otBAmTCv9t0vZZc/tKVKwIIyJw5sLwHKMjoOuq/u6t7Ljjam3m3JBvFGQOAAPKOyqY0ytU3UqVGd1JMdcUmsEEgggjMHAjrFUL5XmV8Y+szIQAFI8OnaKA+naKYKYXdv3FXfSum73xFIE1SVw82FN1LoyHUKprVqWRzjU63aFwOUchUrOpTIUuKKihaFeka94wv0jRZ5U13c/wBzX/Oj9QrNqve611RsygSTij9VUStGaL6HkoRQP+R+QRTiy291vzbi09AUQO7I03orQOLTI9eC9EgOEH14q06P3wrcwPOJWADgoR+mB7DW4jQa3EJWUsuXkpViC0rEA85GBz2V8xP81XUa+wdFeYa/DR+kVu3FVW7fHXx1WLsNSds+3hoqTadBRzm3W+kAOjvTjSuhlJbWzDgUQ5ECQbrguGUnEcqDV8ps9ZULgrQlRGIJSCQeg6q6Djy5uV4tx+8n4rm6CGuzMN+H2t8E5pg+JV/i2A6jty66f1G2oi+AYznGdkGI14+2vPXoJ2WyUAAwcMYByg5ZaqjLS41ZhffeaQCTBUhKSejPlHqpHdLp9ixspU7EqgIRkVEQctQGE9m2sh05uqS4orgFWonUNg2DoqwaDqVjUqOaQGNJJ8BxKtW6bdVwgLTRhskyboQpyYgRmE4a8Tr6cs3Q2zhrRdBlLfJGy99s9+H+EUu7pVV1bvo4I6Vqm73CVdgqIsCMqyr1AGZQuvk3CudX52pqLdkn9o8TuWm7gTdaPTUTurRDt4YdNSe5Ywim26hE418gwxjHHevsKYgz2BavoLSnGbC299pSIX/OmUr/AMwNO+SoOXm2jJlOM3yMUlXJwOA21nu9bpcBq0WZRy+sR2i6r2hJ7TV9ebQjlKVABmTkCAPYAkd1fW0n5mAhfJ4qkKVdzNk24G4Thp8hsXUNhWtIVyQMTgoJ6tWuu3LUoAFKUk/aBWRB67pmo6zWJlATdVkSoS4omVCMZVjhGB2U4ut8oXkm9ioEyNmROGVbHsXMnLtqUACAgmOUCsgA9d3Edlc2i2qBIQEKgCZXdIJnMXThFQ79rUFKHAFQyCg63ygnFJhSgb8jCe+kVEEKUbOoKNyQHkDmlORS4IgCTqN2NdQisBtS7shKb0nklZi7jjeCerVrrxq2khRUECJyXInYTdF3V31D2d8ze4FQKyAqXWyEgQAQL5AGJ5onA9E+2BQVfSpothXKJLiFAqkYC6okHDZqoimLNar0hYSk7EqvSO4RSoebHIBSMOb0dWyo5DLQJIUJOB5UiICcpwwAr1iyNBSSgiUiAAokAZZT051KKA3z1To+0gAQGVxHW3mIwx66+bq+jt89UaPtA2sr97dfONQi0TeXVD1qN679SnlRMcsaoNOd1Kv7W9jOIxynkpxpvvKeftPN80jnZc8bdeylt1p/tj/837Jqj9F5/KX5beP0K73KadNjtKXcbh5LqRrQdcbRmOqNdXXdbuR41bGHmfNPxwqk5AJEhc/xIEDpA21mTDKnFpbQCpaiEpSMyTgBW26LtLVgFksDjhU6tJAOqRjHQkmUp6oqjb2K58IBUYWP6sg986d/rVUnfN06kqTYWcGmYvgZXgOSjqSPb1VQial91+iF2S1LbWSoKJWhZzUlRJknWqZB6R01Ck1Um91zYhzn1CXa6cF4xlVgbyHUKqrTyozqURa1wMdWwVMQsq1IgqZFeVEi1r9L2CuuNr9L2CoWGQrndX/dldaf1VR6tGn7QpTME4SnZ0VV61Zovd5NEUTxPyCKKKKuvQXD/NV1GvsHRXmGvw0fpFfHz/NV1GvrPRr6+CaGq4jGdUDVc/eiKZoprwo9JXd/+ajNLLeiW1kp1iIPfGIqQJKzqPyNLoJ4KTtdtbb56gOjM91VrSOniVEtgjPHbhGVRTjlNXVVqGALynY6o/q24fdQ26uxG2CXFkrSISo6uiNnVWY26wvNOcGpJvEwNipyg1rTxqmbsNKBADaYKzMHWkHAkbDGHfWT2jVehga9QHILzv8Anw3+Cq1sWCUtpMpbkE+ks89XsAHQKdWBvEUyszVTOjmsa83EVLFfV4SjkaArloLAV1pxEprzReApxpFMpr5omK0r1mCygNzGkOL2ttX2SShX8q+Se4weytzW6jGVJwzkjCcurCa+e7YiCa2HcXpAWtjhFwo3W0qBGF9KSlRx259Rr6fA1JBb3rw+WaPVqjgfmPr8FbLEeRhtV+o05ptYQAjDar9RpzXevDRRRRREUUU3LhVgnLWrV2bT7OvKiLpxwDDEnYM/gB103eCrySrpwHZr1mnSGwnLtOs9ZpG15p7f2oiqG+d/060/gr/U3XzfX0hvnf8ATrT+Cv8AU3XzfRFom8smX7SIvfVIwP8AOOkUpuuP9sf/AJh+lNJbzCZetIu3vqkYSR9sawDVo3Tbi33HVPMqSUrg3CSFpIABGAIIwzn/AN0eCQuLG03VGANE3+ig9x2nGLG6XnWlOLAhuCkBM844/ajDqJ20w0/pxy02lVpJKVXgWwDzAnmAHaM+ualF7hbWASQiB0nLbhl21BbpNGOWJaUPYlYJSUEkQInMDbWZBiFwupVwwNItMqybrd2LNus6ELZUl9EEOApuzgFiM7pz6wKphVTU25Ow93/uueOA5A0MlRUFSoZcLrprKpJOQqNaGFOA+akiUrMLtE7Fe0z4wquuMKqIWHMuSem/NdqffVbqc0q6S2Qdo99QdaM0Xr4FpbSg7/oEUUUVddi5dHJPUa+ptGtX22vq3TKGiVocQE4pSCYvgiAdmrXXy0rI19Sbmb/AN8Hcng25vJUfsIwkHA9HwqCUU0xZQkYKWJxgmT3ma7UxhgpXs+FOaTeEpI6D0+ypRV+16I4a8QhTa9qi2Uq8BJHXFVS2sLbUUrEEf1nsq5hAiLowvDzbnRsP/NdsslRTyUFMrm8FAzmmAcsRj19FXkhclTDNeZbY+tiyLdLppLCP4lc1Os9PQnprO1FTiitZlRMmvpbdVuSYt1nU0tKUuQS24Biheo9I1EaxWAK0Q424ppxMKQopUNhGB7K5MTUgdi9nkrDMAMXdt4etU0s7NTuj2KLJo07KmLNZYrxcRiAdF9CxkJ7Yk1M2bQzz4+rRI9I4J7zn2U63J6ALxvrkNJPiOwdG01oTdmQkABIAGQGVVwfJ3P8A8R9m7N5+wXJjOUhQOSnd22dB+6xHdNuVtTALim5RrUDeA69Y6yKkd622p4VyyuAFLgvJn0k4EdqT/lrWNIMJ4NWGo1l26Pcwtm0LtVkRyGlJUtpJN4AiVXRqTEiAcJw2D1ej8wQ9kkDxhczMcMXTNCrAJ0Oydk7r7dOC1SwpAQAMgVfqNOaj9DPoWwhbZlCgVJOfJJJHspyXxkOUdice85DtNd68TSxS9IqdAMDE7Bn27O2vChSszdGxOfar4R10ohAAgCKIkuCJ55w9EZdp1+wdFOKKKIimtrzT2/tTqmtrzT2/tRFUN84//H2n8Fz3t18319Ib5o/+PtP4Lnvbr5voi0LeaA4a0g3oLSObnzxlsraXTLBBcAABN0YuYThN/E1j+8UmbTacJ+pT+uthtC0oxXA6xRFG210GTfWZxkJAAMnPlyBrMaumqDvwQp9nlBXJViBA/wC3licP3BrT2XUKBKSCAJJjVUJum3Mt21KVEEXJurSQMDBO0Rh7KgiQsqzS5hA1WGcCK6DQrTkb2aDiFLKf5kz+mlDvYo2ueJPy1TKVydHqdizCitO+jVs4ArvDMX0GAZjC7hl7KPoxRtX4k/LTKVHRqizEV7Urvh6H8nOMoRjwiVqN/E8kpGF2PSqp+U17Ee340ylOjVOzxT3SXmz1j31DUu/bFrEGAOikKuBAXXQpljYKKKKKlbLlzI9Rr623PWZKbOyoZ8E3n/Kn4CvklzI9Rr680IocWY/Cb/SKIn9cLTIIORwovjaKL42iiJDiSIjleNevtpOzoAVAyBOZJ26zT2aaM88/zGiJ5VJ3V7m0LeD4GKgArrGAPaPdV2pva2ryCNeY6648fRdWw7ms60SOI++i3w1Y0ageFnDmhgnVS2iNz5eXGSBz1fsOmrmnRt8C/htFSDDKUJCUgADUK8Dkvk2vUOfEjK3cdTxGwcb9116VXlRwYQ3rb9377kWdhLaQhAASkQANQpaiivqwIXjJvb/Nq6jTHiglw3lAriSCAUwIF0xh2zmafW/zauo0goURJ2KzpSgJCCUgrwkXeconkyATOOVPLxGSD/l+amlmCwmCojE+iZxOOWvONU10HHL0TyYz5OeyIoplOuFPoK70/NRwp9BX+X40yetKgpIvDHOSgQNsEY6+6vH7WQkkLBOUSgY68TrFFCfcKfQV3p+NHCH0D/l+NNONbXADslPXXNktSlpvXu4oUO8CKInvCH0D/l+NIPqJUmQRnnHRsNJoccvKBJAwg8kztwjCvHFLvJ+0MZMpEdkSaKVWd8z/AKdafwHPe3XzdX0jvmf9OtP4Dnvbr5uooU3uV3U2jR61uWcN3lpCVcIkqEAzgAoYzU5bN9PSDohYs8dDS/8Ac6KKKIubNvoW9AKQmzwRBBbXl+ZOul0b7WkQm4E2a7lHBOZHpLs0UURep329IgXbtljOC0s9Izd6K9+l7SXo2X8lf+5RRRFwnfZ0gCVBFlkwCeBXjEx/3Ok99er329IkEFFlIIggsqgg5jzlFFEVe3U7qrRpBTa7QGwWwpKeDSUiFQTMqM80VCUUURFFFFERRRRRF4RVuTvj6RCUpDiISAB9UnIAAewCiiiI+kfSP3iPykUfSPpH7xH5SKKKInJ31dKfet/lIrxrfT0onJ1sf/UiiiiJT6WtLffN/koo+lrS33zf5KKKKIj6WtLffN/koo+lrS33zf5KKKKIj6WtLffN/koo+lrS33zf5KKKKIuV76+lSCC83B/8SKS+lDSn36fy00UURH0oaU+/T+Wmj6UNKffp/LTRRREk7vkaRVznG1Zc5pByxGY214d8XSBzW2cZxZbOO3LOiiiLr6SNI/eI7WkH9q9a3y9JJwS6hI2BpAHcBRRRF39KGlPv0/lpo+lDSn36fy00UURNdJ74GkLQ0tl11KkLSUqFxIN0wTB1ZCqvRRRF/9k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959" t="43539" r="12154" b="24765"/>
          <a:stretch/>
        </p:blipFill>
        <p:spPr>
          <a:xfrm>
            <a:off x="441938" y="1373364"/>
            <a:ext cx="7802470" cy="3224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520" y="348793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297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ISEhUSEhMWFhUXGRgYFhYWFxgYFxkYGh8YGBgbGhcYHSggGRolGxYYITEhJykrLi4uFx8zODMsNygtLisBCgoKDg0OGhAQGy0mHyYtLS0rLy0tLS8tLS0tLS4tLS8tLS0tLS0tLS0tLS0vLS0tLS0tLS0tLS0tLS0tLS0tLf/AABEIAKgBLAMBIgACEQEDEQH/xAAcAAABBQEBAQAAAAAAAAAAAAAAAwQFBgcCAQj/xABMEAABAwEEAwsICAMHBAMBAAABAgMRAAQSITEFQVEGBxMUIjJhcYGRkhUzUlShsdHSFyNCU3OTssFicvAkNIKiwtPxNUNj4SWD4hb/xAAaAQEAAwEBAQAAAAAAAAAAAAAAAQIDBAUG/8QAOxEAAQMCAwMJBgQGAwAAAAAAAQACEQMhBBIxQVFxBRMUMmGBkdLwIlKhscHRFTOS4SNCU2JyskOC8f/aAAwDAQACEQMRAD8AoO5nc47bi6G1to4JAWorv4gm6AkISolUnKKs1g3pbW82l1u0WUoXJSb7omDBza2063jGwq0WpKgClTACgoAgi9jM1tVisnBthtpLaW0zdSkC6MZMDViTRVvPZ8ZWJjeZt/39k/Mc/wBugbzFvP8A37J43P8Abrcw25sT3Ck+FUPR6wB1HEdIorLEU7y9vOT9l8bn+3Xo3ldIffWXxuf7dbe2V5i6NWQFKEu7R7PjRFhf0LaQmOGsvjd/2q9O8rpAZvWXxu/7dbgsuCCSkahMZnVnQVuYyRgQMYzOWvpoi+Zt2O5B/Rq20PqbUXEqUngyogBJAM3kj0hTdnRbKWkOPurQXJKUoTOAjPA7R31d9/lwqtFkkg/VuwRlBLZ1VRN0P93sv4K/9FdFBrcr3ETAGsxcgbCFy4kuzU2NcRmJkiJs0naDtCUFmsPrDvgHy0cVsPrD3gHy1YtP6HRaLY4kr4MN2NDkhMjAkGRsg6tlRg3P2S4w9xh3gnlcGkcGL9+8U44wEgg7dVedS5aoPYHGmATFg15gkSBIMTE+BWjsC8H81/izyKP4rYfWHvAPlo4rYfWHvAPlp83uZQDaw68UizFEqSmbyVY82edEADaa5O5YOKs5szhW3aLwClphSCib94DOIOWZHbW34rQnqt45Xx1c+s65bx9VXoT/AOq/xZw9zemnFbD6w94B8tHFbD6w94B8tLWrQjCmnnLK+pwsYuJWi7KcReQRqwPd1S+e3P2Nh1lDr7hW5wSggNyIUQIUdQJkdU1B5Woi2QTe2R82ANxNrEGTCdCf/Vf4s8ii+K2H1h7wD5a84rYfWHvAPlpTdkw0i1uJawAIvJuhKUGByUxmIgz0mnWgtzrNoCAFvlawZKGVFhsicFrUBJw1YVLuVKTKDa76bQ0gHquMSNsH46HYnQ3zlFV/i3yJjxWw+sPeAfLRxWw+sPeAfLS9n0IyLOq0PvKQEPqZUEICibvoyRjOOOoGnK9yyRaVNF4hlDHGFOXeUG9l30sD2DsqHcrYdsy1tp/lfFtYMwTcWG8IME8/8r/FnkTDi1h9Yd8A+WvOK2H1h7wD5aktIMsp0ZLK1LSbUMVpCVj6sgpMdU4bRUdoHRDb6LQ444W0spQokJvSFFU4bYTh0mpZymxzHPdTaAHZeq6dQBaZBvpCHBut/FfpOrfIg2aw+sPeAfLXnFbD6w94B8tTGidENotFifZWXGXVlPLSEqSpIUCFDI5Hu6qZnRDRNotNocU20LS62gITeWtV5RwBwAA9xyjGv4vSz5ebbp7r5nMW5cszMg/+XU9CfH5r/FvkTTith9Ye8A+Wjith9Ye8A+WpzQOgGUWtAWrhWnGS8wSjBQ13knJSQQemR2VJ1lJduMkqSVBKCoXSZgCRqxNXo8p06zi1jG2AMw4C87zaI29u4qDg3AXqv8W+RSJs1h9Yd8A+Wjith9Ye8A+WrLue0RZ2LYpoPKW8hpV9JbAbJIBN0zmJGe3oqB3PaDZtCEXlvlaiUkNMlSG4yLiyIg54ZTWX4xRhzjTGUBpnK++aYtOlpnap6E+38V/izyJvxSw+sPeAfLXvFbD6w94B8tS1k0VZ0WS2B1R4Rp7gysIBIuqhNyTkqBOyaQ0LuaZtKUBLj/CKSSVBlXF0K9FS1RJnCRgak8s0A1z3MAaDE5XwZAM66QePZdR0J9hzr/FvkTDith9Ye8A+WvBZrD6w74B8tMtENoU+0l2QgrAVAvdQjWCqAegmrrp+wN2q0vNqfUhNmbKyODSEt4JJAjFQu8r2VevymyjUDX02xBJMOtcDYTMk9nfojcG4iedf4s8iq/FbD6w94B8tHFbD6w94B8tOWdC2YoctBfcFmSpKEG59atZAJAScABPsOzFxZ9yiVvtoS8S08yp5py7BhMYKScucKh3K1Bs5mNETMsfqBJGuoGo1GmqdDf8A1X+LPIo/ith9Ye8A+WlLPoyyOKCG7Qu+Zu3kC7OewU48iWTgEWnjLnBFfBq+qF8rzFwTgmJOOoba8Gi+K6RQzevAFJCoiQpJIkba3w3KFGvWFIMGsH2XjQgG5OozDhIWWIw9SlSdUFV9gTqw6CR/J2KuutlKik5pJB6wYPurml7d5178Vz9ZpCquEOIXWx2ZoO8BaZvE/wB5tOAMsgEHEEFUEEVtTTpSISABsArFN4n+82n8FP662dJnKoVkvxpXR3Um4sqzpNKgRIMjaKHFhIkkAYYnpwHtNESqXSBGG3EV0bQo5xtypKuSoSBrOQ6s6IlXHCqLwBgyJGvbSqFSlROcg6sxEZ9VNq6atIF5IIMZjWJGHsoixnf1JNoss58G7lEZt7MKo+nkyxZBtZV/oq77+nn7L+G705FsZnOqVpzzNk/CP+iumj+VU4N/2C5K/wCdR4u/0cn9p3VJU667wZHCWXgIvDA4m9MYjHKo/wAsjgLMzcP1DpcKp50rK4AjDOKiKK8tmCosENG7adgIG3cT4ruL3HVXew6Wbdb0i+tuUucCS0VwojmmFDWMwY2VGK3UcGuz8WbuNWe9dQtV4rK5v3iMpk9/ZVbindhsyV3yorhKSeRE+0VQYGi2S4SNgkwBkFPSbnKCJN4JHaq1K2RuY+r/AHUra9NsBp5uysFov4OqUu9CcTdQIwGJ7+5DTGm+GtDT4Rd4NLKbpMyWlFUzGAM0xeS0ByeHmRz7gEa+aM6ceTUzevHgrl+9hPVlnPRV20KLDmIM31JJMgAySTNgAJ02bVk7EgCXSO7d9TsG3uXu6PSDVoeLzbakFWKwpV6VZSNggCpiybrG0izlTKythIQAl260REXrkYrjbtqAZsyCkuLKwgGABBWT7qF2dslFxRhSwkpMXxeMasKq/C0HsbTcDDbC7rWgiZnSyt0iHHXtMWkX13jb4ap1bNLhdmXZwgi9aVPhRIMBQULsRnys+ipBW6oG0cKWpbVZxZnGyrnJxkgxgcffUQ9ZWEqKTxjDYG491Irs4DQckyVlEaogn9qjomHeILTcnfq7Xb/aOEWUMxMxEiYAka7lJaQ0wyqzcVZZU2kPcIFKXeJwIN7DOT3AU73IvIQxby4kKTwbUovXSoS5IBzBxz6qrBNTWltzTrDLLygTf5wgfVkxcTmSonHKlWjRDBRzRmcCLkkkEONyZvETPxhbAmZ3J3//AEjaF2YMsqSzZ1KWEFcrWpUySqMOce89iNn062Uus2hlS2nHlPpururbUok4GIIg+07aZ2vQFqaRwjjC0o1kxh1gGU9tJ6EsSX3ktKJAVMlMTgCdYI1VXmMIWGoLgbQ4k2JcTIPWkm8zsmLCRnLg36b7KWZ3UhNpadDUMtNllDQViEERN4jFWXd21BvPJDt9kFCQoKQFG8REESdeImpdrQCDaizfVwQQHAvk3rpAjVHOJGWqmqtEg2viyCoi8BJi9dgKUcBExOrZU0HYZh/h29iTrGUXvqMwk63urupVNo2x3qYb3VsJfNpFlVwy0lLh4Tk5AShMYTdGezpmm1h3StoZs6FNLKrOeTcduNrxmVpAxUPf1xTPSmjGmXW5UtTC03gpN0r1yBgBnd1ZGl7To2xobbdK7TDl66Pqp5OGPJrnNHCFrIY4gxF3Hqhwi5tAzW3dyvzb5dJAjXTsv8l0jT7RFrQ4ysotCy4AlYCkqBkAmMRMd1PbLuvbSphwsLK2kBu6HbrMAEXktxzjOvIbYqB0lo9LbdnWCSXUFSgYgEXcoGWOuuND2Hh3ktyQDJUREhIxJx7u2tThMI+mXkHKJ2u2DIdu0CO2yzioHZdtvjf6pBl4JcSsAwlYVGuAoGJ24VNO7pAXba5wZ/tTZbAvDkSkIk4Y5TqphpnRyWXEhCiptaUqQoxJSeoAezWKk7RoaypfFnvWq8SAFANlHKymEzG2rV34eo0OeC7M06T1Za4zpEOj1rZlF8kSBBAudp0juTPRWmG0Mrs1oaLjKlBYuqurQsYSDrGHvp8zuqCX21pZhpplTLbYViAqMSojE8kd1V62McG4tEg3VFMjXBika1dg6FWXETmk6mLiCYmASNoAKxzOFtykTpIcSTZLplL3DX5wPIKIjtmZqUOlBatINvBJRN1MEzzUkZxVaqS3O/3lr+b/AEqrrwtCm3EseBfNOvvOaT45QubFuPR6g/td8imlu869+K5+s0hS9u869+K5+s0hV6nXPEq9H8tvALSN5D+8Wr8FP6xWyYpuBCCRJvcleABwuwIOE1jO8oJftWE/UpwmJ5Ywmtws7gjzxGJw5G3pTVFoo5pagnlNhCQlWCEuGDBOHJjPVGvOvbQtwhQDQUJF0K4SCMcTyMDzSB/zTS0MpunkrkKUqS4mAeSb+WuMv4aWtbaCpXJWuSgyHEJCoKMYgZRP+DpoiXszylLQlabsk5X/AEVGDKcBhnUqbGiQYMjI4686hLEgB9rkKGKuUXEqzSo3ThPT0d9WSen3URNuKon7Wrb00k9ZEJSpSQQTmduoT2U9nHP3dNJ2s8hWOrooiwvf2UDaLKUggXHczJzb6apWnPM2T8I/6KuW/h56y/yO+9uqpLD7LKVvcEppJSQpMzMYjuHfXTQ9pr2bSBEmNCDtXJiTlfTeQYBMwCdWOGgBKgKKmvJdm9bT4D8aPJdm9bT4D8ajo1Ts/U3zK3TKW536H+VQtSOiFxwnKCSUG6SQMcdtOfJdm9bT4D8a88mWf1tHgPxqrsI9wi36m+ZZ1MRSe0tOb9D9/wDim9r4RQAU8hQkQAucThOWVOOFaji88m7z5w4T4f8AFHkuzetp8B+Ne+S7N62nwH41Q4J5EW/UzzLIvpEAS61xFNwvv6uxN2gFNlkqSFJXeBJ5B+znXBZQhTfLBVfSVQRcAnbtp35Ms3rafAfjR5Ls3rafAfjVuh1N4/Uz76ditz1OTBdBkxzb9SI1yz2xvRaXVlSrtoaCTkOEGXdTdKAphKOEbBDhPLXGEEfvS/kuz+tp8B+NHkuz+to8B+NVGBqARI2bWbO9ZtfSa0AE2g2pOGgIv7N9VF2hm4YlB6UGRVv402GtHPlxCkMQl1F6VgkiDczN2J7KhfJlm9bT4D8a88lWf1tPgPxrOvyc+rlki0/zNuC0tI61rHXYdi62Y2m0XzH/AKP8qsAcSwu2Why1NOtvIcS2hLl9Sy4ZSCj7N0YdtVzcq4lFpbKlAAXpJMDmnWa78lWf1tHgPxr3yXZvW0+A/GsqfJL2Me0uBLhlmWCwblFs0SN+3sC0HKFMODodYz1H+VSjWkW+LtqvJ4UqbYOIng0uEyei7r6aBa2m3rVaSoKxCEJSoXjITeI6Mseg1FeS7N62nwH40eS7N62nwn41A5HILoNjMjMzQkGOtbSOBK1/FmQJDpH9j9xHu9qdWi0MPWQobHBlk3kJWuSQZvAE4nM4dAprpR1JstlSFAkcJIBEiThI1UeS7N62nwH40eS7N62nwn41szk17SL6OLruadQQbl3aTxWbuUqbpkOuI6j9hB93shPLXZA+xZgl5lJQ2QoLWAZN3V2GvNG8FZW3lOKS4pUNgNrElJEqIOYGOf8ADTTyVZvW0+A/GjyVZvW0+A/Gs/wupk5suGWZiWTrMTmnVX/E6QOYNdO/I/dGmXcnVufZesyeDFwsKASlagVFBiYJxI+Wpm22twv3kWxlLMplJUkmBF7Vrx11XPJdm9bT4T8aPJdm9bR4D8ao/kdxEAiPaiSx0ZoJ1dvEg63KsOVmC8Om2jag0nc31CZaXU2XnC15u9yYyyEx0TNM6mvJdm9bT4D8aPJdm9bT4D8a7m4So1oFrf3N8y5TjaZJMO/Q/wAqhaktzv8AeWv5v9KqceS7N62nwH404sFmsrLiXTakquSq6lJk4EbemtqNBzajXOIgEHrN2HisMRiWPova0Okggew/aI91Qlu869+K5+s0hStocvLWr0lKV3kn96SrleQXEjeu2mC1gB2ALRd5Xz1qz8ynm588ZVtFqUC0oF1IAvG6kcvCcBy8zWMbynn7VBI+pRinPnjKe6txSlxTZSkJE3gFXiCJkSOTmKqrqCtbiOUq+olUGbpgGVfx4DAkxqI6KXtbgJXLhxKQSgGPsEXYXMa5Hoq24lrfUUn60iDdi8RJBJg8nEG8B0hPeraXVXljhVJMoTAUqASURdlHVJyhSqIm+i1pLzcFYxVguYPJUT9s8rsyBq0Xukf121XLApRealxasVYKUSnBKgfs84H31Y8eiiLm9jmP6nppO1nkKxGX9a6VxnV/U1xa5uK6qIsH38PPWX+R33t1mtaVv4eesv8AI7726zWiIoorwmoRe0UUA0kKYK9qYs2gXFRLTyQRM8Esj2JqEdyPUa+k7DpHkoReTghMi9yuaMLuzXV2vDdWz9FRzS7QwsJf3PuAwlp5Q2hpwewpmhjc+6TCmnk4Zlpw47ME1vXlG8VALSISclzj6UfZpGyWxRBvOI1QUm8ByYMyNskdmuris2OoFTm3e8Vhb259wHktPqEZ8GsdmKf6mhjc+6SApp5I1ktOH2BFbi5adUv9aZjs6KdLtnJIlQgZ5nLPpNSKo90JzZ94rBXNzzgVAaeUMOVwTgz6CmtJd3orIBg7aVHZeaHvbq2s6QOHPIwEkbddKOW+BkrHYJIy2ZGqveDoAFZrSNSSqezvRWQ5u2lOPpNHtwRVLTuPF4gh4DHG4o5dSa11FqzN50ZYrEjXkKUNoF5X1hkgZ4pTmBAynXVWvAmQCjmzthZA9uOSMuGV0XFDtxTSKdyf8D/gV8tbULYEi8VQIBJUYAgdwpAaVRPnGwBek3xJnET1VpzjfdHruVebPvH13rIXtx6REB5XUhYjLanr7qZr3Lqkwy9H8ivlrbnreQpICkiZwKoJxGQ15+0Vy/bxe84kERIKhhiMSDjkfdRtZo/4wfBQaTjo4rMbJuFs5bSpZfCim8pIAEH0QCmZ6+jbgsncBZD9t/XnGowPs6860tduVEpKYIkKJw26tUVwLe4clNd5P/OFV5xpJ9n5fZWyGIn5/dZx9H9k9N/2fJXKNwFlMSt8dd35a0l/SIGHCJSREyoCMtRpym2TiDI2ip5we6Ph9lGQ+968Vl6d76yXkjhHoKkgnCLpIBMlGGEnGp5O9bow/wDffHW9Z/2TVy43RxuqlwOz5fZXDSNvz+6pp3rdF+sP/nWf5a9b3qtFHO1PJ63WD7k1ceN0cb6arKmFnO67e60dZbI8+xaXHHEJlKS4yR2gJBPUKymt+3e2mdHWof8AjPvFYDUKVou8sqHrUbwT9SjlESByxq9nbW1OWRS2zcQ2lUnlkJUczqKaxbeUJ4e1QQDwKIKsueM622yoN0ShwnWUuQknoHCCiKNtrS5WJaERKLicJjCbuu8B2ivXzCli8ymCkXbiSUyUACbuMzH+OubTeKFEpScSJ4XVycOfz/3Ir20hd5eCABdPLc5Sebir6zu6xREaPkvNytteKsEthOQWCZu4xl21ZbvQKrdhv8M2FFBAUvBCpI5KtXCHtw1irJ2Hv/8AdEXl3HIf1NJWwchWAypTXke/r6aTtnMVgctv/uiLCd/Dz1l/kd97dUXQ2h37U5wbCCtWvYOs6vfWo75egl2y12VCeSgIdLi9SRLftMGKf2BpDCBZ7Km6nIkc9Z1knOK7MNhDVudPXrfwiRx4nFtpeyNfXr67FC6J3uLKzBtr19ettGQ6DHxPVVp0fZdGNYN2dsdJvD9IAqMtr9mswm1WhKD6A5Sz2be+ohzd1oxOCUPr6RyfZFegBQpWzRwIH1BPeTxXn5q9W+UHiCfpA4QOC0JtqyrHmkEdBV+xqO0juJ0baAZauE/aGPtwV7aq9i3XaNcMBxxhW1Y5I6zA99Wlu0rCb4Ul1v7xBmP5k5ioy5x7D5G43+pB4aq0lh9tkdoEfQEcfiFne6veueZSpyzK4VEHCcR26u3vrQrDYnChCglfMT9hUZDop7Z9Ja0mlUCcWAkGbxbUSEBX3iYyjMpyrjq4XdY/D9vlwXXSxPePj+/z4qLtSS3Ig3iCopukQkDEnYMKcMWNz7KVxnNwkGf+akbCltJKJvFyQ44c1lQI7E44CpHQgKrOiQSYKFdY5J19FY1qQY0Zd9zvkHQdx7d+5bUape8ydlhujt7x2bt6ridGOifOmf4VezDClOKPakL8CvhVqtFmJSYSZzHKKcYAzBnICmdpCpSjgyREk3lYEJIAkGSTMds1zLpVa4i9MlD3SLsDrgZdlKqsLpBF1wdIQqe+KsSDySkoOsQVqUSFETicRkD7qTQiCYbXrBlxZmcDIJoigGtHvIxAcUdikKUO6BtpRFlfjmq6JbPwxqZfibym1Akz5xYE4TgMNlds3pSsNqkDCXVERjqJx7aiEUAuyOx5tZ/wK/cUmLC7M8C5j/B1/GrWdJLBulKQo81N9MqyyHf3V2bY793/AJh8KlFVOJOmCULwx5ivhXC9FOEz9aOgJMfpq3m1uYcjrxTh8aWQ+qMcDsz9tEVMVo5wADg1qjDmHq1wK6ToxYxDZHU2erZsq58Of6FHDnp7qIqU9oxxUclwRsSrHrwoVZ3hgGnOxCvhV14c9PdRw56e6iKk8C99054FfCjgXvunPAr4VduHPT3UcOenuoipPAvfdOeBXwo4F77pzwK+FXbhz091HDnp7qIsu3atOiw2gqbWBcMkoUAMRmSKxGvpffPWTou1iJ+r14RiDNfNFEWjbyc8PaYAJ4JGBy54rakLhowXL0KgALuzjAkCInprFN5US/ahdvfVIwBAJ5Y1nv7K2lDDbjQQtagPQ5OHRN2fbRFHWxrAjgsMSq8Fc6TiBGcAHr205faClK5JPNhRQucLvO7jGWSaQt9nblwwtWRvlSTJEY4pwu3leGNdV7d3aVpWkIWYUCSqQCq7cKZupEAEYdImoJgLKvWFGmXnYrJYGoeb+qCBKoKQoHmrwIuwPj3VZO/21h7dvdSZStQO0Eg+yl/LVp+/c8Z+NVzrz/xVnulbRr1+3ppK1xcVnl01jnlq0/fueM/GpLyk8UwXFkEYgqUZ9tM6g8rsH8pTrSFsLqyRkfYBl8aoe6XdsUyxYzGpb2snWE9HT/zVpOIIOIOBGo008k2f7hn8tHwr0K3KILBTpNIC82limh5fUGY8f2WTuLKiVKJJOZJknrJrir7u00YymzFxLaEqStMFCQnAwCDGYxqhVwgyvoMLiBiKecCNiKmNz26O0WJYUys3daCeSduGrr99Q9XHcPuMValpcdhLWYBwvjaf4ejX1Z7UWPc72O87h2/bbuV6z2Nb7d9w3ns++zeFoGj7Yi1MC1MJKDEuNkRGq8nVE6u6ukW0jOl9IhSEhpLZbaG0ReI1qOXUMhUdX0lFst9q/r1vjSSvnKzgH+zb16vadVJNaSgg44Y1atE24JU6mQEcJf5qiqHBeEXRHO/eqHVu3OQtbcqUJbjkqKZU2buMHHkmuTH0RzUj1F/lK68BVPOQfWo+ZCuNMHjC+sxj1E++nbDQQIBJ/mJUe800tJ5X+LbH2T39XbqrwV7q8OjWrshpq9GZQIzBOXfXbOj2xylNt3pkkDXtk4zlSjoHB4rKRhygY2RiduXbSKGUmIeWepYM/wBDZsoiXfsbaxCkgjONuWe3Id1MdM2pFmaK9ZN1AJzUZPcMSegGnSWUpkl1ZAmZXgNs9XsrHd8vdEVhVxSrplpuTjy/OL6OTh1LTUgDU6BZ1HEQ1vWdYcd/AbVE2NDmkrTaLSFK+rSS0qcQEHkkHUTBPb0VrG4PTXG7P9Yfrmjccxz9FcdI9oNUDenbCW3v4gR7qNzNu4rpK6VFLbpuLgxzuaexUd5rwcPj3Ox9VjtLevFfRPwbTheaaOoARvNpM9p+a2bi6envo4unp76SdbCU4qXyf4scOnX203btABIvGQbplac89euPfXvLwU94uOnvo4uOnvpoJVkVHqWnpGf9ZUq3fH2VHDWoHt66hEtxcdPfRxcdPfXnCL9D2j40cIv0PaPjRF7xcdPfXgs46e+jhF+h7R8a8Di/Q9o+NEXXFx099HFx099ccOqJu4bbwj314m0KIkJw2yPjRFWt89kDRVsIJH1f7jDHbXzLX0vvl2mdFWsRzmSUkEEESnWOsV80URaJvMeetUgn6lOCedzxlWv2m3NBsNuWltucQFYLjHPl/tWQ7yyoetRJIAZRinPnjZTvdUqbY9nmM5mLqYzqrjAXLiq5otBAmTCv9t0vZZc/tKVKwIIyJw5sLwHKMjoOuq/u6t7Ljjam3m3JBvFGQOAAPKOyqY0ytU3UqVGd1JMdcUmsEEgggjMHAjrFUL5XmV8Y+szIQAFI8OnaKA+naKYKYXdv3FXfSum73xFIE1SVw82FN1LoyHUKprVqWRzjU63aFwOUchUrOpTIUuKKihaFeka94wv0jRZ5U13c/wBzX/Oj9QrNqve611RsygSTij9VUStGaL6HkoRQP+R+QRTiy291vzbi09AUQO7I03orQOLTI9eC9EgOEH14q06P3wrcwPOJWADgoR+mB7DW4jQa3EJWUsuXkpViC0rEA85GBz2V8xP81XUa+wdFeYa/DR+kVu3FVW7fHXx1WLsNSds+3hoqTadBRzm3W+kAOjvTjSuhlJbWzDgUQ5ECQbrguGUnEcqDV8ps9ZULgrQlRGIJSCQeg6q6Djy5uV4tx+8n4rm6CGuzMN+H2t8E5pg+JV/i2A6jty66f1G2oi+AYznGdkGI14+2vPXoJ2WyUAAwcMYByg5ZaqjLS41ZhffeaQCTBUhKSejPlHqpHdLp9ixspU7EqgIRkVEQctQGE9m2sh05uqS4orgFWonUNg2DoqwaDqVjUqOaQGNJJ8BxKtW6bdVwgLTRhskyboQpyYgRmE4a8Tr6cs3Q2zhrRdBlLfJGy99s9+H+EUu7pVV1bvo4I6Vqm73CVdgqIsCMqyr1AGZQuvk3CudX52pqLdkn9o8TuWm7gTdaPTUTurRDt4YdNSe5Ywim26hE418gwxjHHevsKYgz2BavoLSnGbC299pSIX/OmUr/AMwNO+SoOXm2jJlOM3yMUlXJwOA21nu9bpcBq0WZRy+sR2i6r2hJ7TV9ebQjlKVABmTkCAPYAkd1fW0n5mAhfJ4qkKVdzNk24G4Thp8hsXUNhWtIVyQMTgoJ6tWuu3LUoAFKUk/aBWRB67pmo6zWJlATdVkSoS4omVCMZVjhGB2U4ut8oXkm9ioEyNmROGVbHsXMnLtqUACAgmOUCsgA9d3Edlc2i2qBIQEKgCZXdIJnMXThFQ79rUFKHAFQyCg63ygnFJhSgb8jCe+kVEEKUbOoKNyQHkDmlORS4IgCTqN2NdQisBtS7shKb0nklZi7jjeCerVrrxq2khRUECJyXInYTdF3V31D2d8ze4FQKyAqXWyEgQAQL5AGJ5onA9E+2BQVfSpothXKJLiFAqkYC6okHDZqoimLNar0hYSk7EqvSO4RSoebHIBSMOb0dWyo5DLQJIUJOB5UiICcpwwAr1iyNBSSgiUiAAokAZZT051KKA3z1To+0gAQGVxHW3mIwx66+bq+jt89UaPtA2sr97dfONQi0TeXVD1qN679SnlRMcsaoNOd1Kv7W9jOIxynkpxpvvKeftPN80jnZc8bdeylt1p/tj/837Jqj9F5/KX5beP0K73KadNjtKXcbh5LqRrQdcbRmOqNdXXdbuR41bGHmfNPxwqk5AJEhc/xIEDpA21mTDKnFpbQCpaiEpSMyTgBW26LtLVgFksDjhU6tJAOqRjHQkmUp6oqjb2K58IBUYWP6sg986d/rVUnfN06kqTYWcGmYvgZXgOSjqSPb1VQial91+iF2S1LbWSoKJWhZzUlRJknWqZB6R01Ck1Um91zYhzn1CXa6cF4xlVgbyHUKqrTyozqURa1wMdWwVMQsq1IgqZFeVEi1r9L2CuuNr9L2CoWGQrndX/dldaf1VR6tGn7QpTME4SnZ0VV61Zovd5NEUTxPyCKKKKuvQXD/NV1GvsHRXmGvw0fpFfHz/NV1GvrPRr6+CaGq4jGdUDVc/eiKZoprwo9JXd/+ajNLLeiW1kp1iIPfGIqQJKzqPyNLoJ4KTtdtbb56gOjM91VrSOniVEtgjPHbhGVRTjlNXVVqGALynY6o/q24fdQ26uxG2CXFkrSISo6uiNnVWY26wvNOcGpJvEwNipyg1rTxqmbsNKBADaYKzMHWkHAkbDGHfWT2jVehga9QHILzv8Anw3+Cq1sWCUtpMpbkE+ks89XsAHQKdWBvEUyszVTOjmsa83EVLFfV4SjkaArloLAV1pxEprzReApxpFMpr5omK0r1mCygNzGkOL2ttX2SShX8q+Se4weytzW6jGVJwzkjCcurCa+e7YiCa2HcXpAWtjhFwo3W0qBGF9KSlRx259Rr6fA1JBb3rw+WaPVqjgfmPr8FbLEeRhtV+o05ptYQAjDar9RpzXevDRRRRREUUU3LhVgnLWrV2bT7OvKiLpxwDDEnYM/gB103eCrySrpwHZr1mnSGwnLtOs9ZpG15p7f2oiqG+d/060/gr/U3XzfX0hvnf8ATrT+Cv8AU3XzfRFom8smX7SIvfVIwP8AOOkUpuuP9sf/AJh+lNJbzCZetIu3vqkYSR9sawDVo3Tbi33HVPMqSUrg3CSFpIABGAIIwzn/AN0eCQuLG03VGANE3+ig9x2nGLG6XnWlOLAhuCkBM844/ajDqJ20w0/pxy02lVpJKVXgWwDzAnmAHaM+ualF7hbWASQiB0nLbhl21BbpNGOWJaUPYlYJSUEkQInMDbWZBiFwupVwwNItMqybrd2LNus6ELZUl9EEOApuzgFiM7pz6wKphVTU25Ow93/uueOA5A0MlRUFSoZcLrprKpJOQqNaGFOA+akiUrMLtE7Fe0z4wquuMKqIWHMuSem/NdqffVbqc0q6S2Qdo99QdaM0Xr4FpbSg7/oEUUUVddi5dHJPUa+ptGtX22vq3TKGiVocQE4pSCYvgiAdmrXXy0rI19Sbmb/AN8Hcng25vJUfsIwkHA9HwqCUU0xZQkYKWJxgmT3ma7UxhgpXs+FOaTeEpI6D0+ypRV+16I4a8QhTa9qi2Uq8BJHXFVS2sLbUUrEEf1nsq5hAiLowvDzbnRsP/NdsslRTyUFMrm8FAzmmAcsRj19FXkhclTDNeZbY+tiyLdLppLCP4lc1Os9PQnprO1FTiitZlRMmvpbdVuSYt1nU0tKUuQS24Biheo9I1EaxWAK0Q424ppxMKQopUNhGB7K5MTUgdi9nkrDMAMXdt4etU0s7NTuj2KLJo07KmLNZYrxcRiAdF9CxkJ7Yk1M2bQzz4+rRI9I4J7zn2U63J6ALxvrkNJPiOwdG01oTdmQkABIAGQGVVwfJ3P8A8R9m7N5+wXJjOUhQOSnd22dB+6xHdNuVtTALim5RrUDeA69Y6yKkd622p4VyyuAFLgvJn0k4EdqT/lrWNIMJ4NWGo1l26Pcwtm0LtVkRyGlJUtpJN4AiVXRqTEiAcJw2D1ej8wQ9kkDxhczMcMXTNCrAJ0Oydk7r7dOC1SwpAQAMgVfqNOaj9DPoWwhbZlCgVJOfJJJHspyXxkOUdice85DtNd68TSxS9IqdAMDE7Bn27O2vChSszdGxOfar4R10ohAAgCKIkuCJ55w9EZdp1+wdFOKKKIimtrzT2/tTqmtrzT2/tRFUN84//H2n8Fz3t18319Ib5o/+PtP4Lnvbr5voi0LeaA4a0g3oLSObnzxlsraXTLBBcAABN0YuYThN/E1j+8UmbTacJ+pT+uthtC0oxXA6xRFG210GTfWZxkJAAMnPlyBrMaumqDvwQp9nlBXJViBA/wC3licP3BrT2XUKBKSCAJJjVUJum3Mt21KVEEXJurSQMDBO0Rh7KgiQsqzS5hA1WGcCK6DQrTkb2aDiFLKf5kz+mlDvYo2ueJPy1TKVydHqdizCitO+jVs4ArvDMX0GAZjC7hl7KPoxRtX4k/LTKVHRqizEV7Urvh6H8nOMoRjwiVqN/E8kpGF2PSqp+U17Ee340ylOjVOzxT3SXmz1j31DUu/bFrEGAOikKuBAXXQpljYKKKKKlbLlzI9Rr623PWZKbOyoZ8E3n/Kn4CvklzI9Rr680IocWY/Cb/SKIn9cLTIIORwovjaKL42iiJDiSIjleNevtpOzoAVAyBOZJ26zT2aaM88/zGiJ5VJ3V7m0LeD4GKgArrGAPaPdV2pva2ryCNeY6648fRdWw7ms60SOI++i3w1Y0ageFnDmhgnVS2iNz5eXGSBz1fsOmrmnRt8C/htFSDDKUJCUgADUK8Dkvk2vUOfEjK3cdTxGwcb9116VXlRwYQ3rb9377kWdhLaQhAASkQANQpaiivqwIXjJvb/Nq6jTHiglw3lAriSCAUwIF0xh2zmafW/zauo0goURJ2KzpSgJCCUgrwkXeconkyATOOVPLxGSD/l+amlmCwmCojE+iZxOOWvONU10HHL0TyYz5OeyIoplOuFPoK70/NRwp9BX+X40yetKgpIvDHOSgQNsEY6+6vH7WQkkLBOUSgY68TrFFCfcKfQV3p+NHCH0D/l+NNONbXADslPXXNktSlpvXu4oUO8CKInvCH0D/l+NIPqJUmQRnnHRsNJoccvKBJAwg8kztwjCvHFLvJ+0MZMpEdkSaKVWd8z/AKdafwHPe3XzdX0jvmf9OtP4Dnvbr5uooU3uV3U2jR61uWcN3lpCVcIkqEAzgAoYzU5bN9PSDohYs8dDS/8Ac6KKKIubNvoW9AKQmzwRBBbXl+ZOul0b7WkQm4E2a7lHBOZHpLs0UURep329IgXbtljOC0s9Izd6K9+l7SXo2X8lf+5RRRFwnfZ0gCVBFlkwCeBXjEx/3Ok99er329IkEFFlIIggsqgg5jzlFFEVe3U7qrRpBTa7QGwWwpKeDSUiFQTMqM80VCUUURFFFFERRRRRF4RVuTvj6RCUpDiISAB9UnIAAewCiiiI+kfSP3iPykUfSPpH7xH5SKKKInJ31dKfet/lIrxrfT0onJ1sf/UiiiiJT6WtLffN/koo+lrS33zf5KKKKIj6WtLffN/koo+lrS33zf5KKKKIj6WtLffN/koo+lrS33zf5KKKKIuV76+lSCC83B/8SKS+lDSn36fy00UURH0oaU+/T+Wmj6UNKffp/LTRRREk7vkaRVznG1Zc5pByxGY214d8XSBzW2cZxZbOO3LOiiiLr6SNI/eI7WkH9q9a3y9JJwS6hI2BpAHcBRRRF39KGlPv0/lpo+lDSn36fy00UURNdJ74GkLQ0tl11KkLSUqFxIN0wTB1ZCqvRRRF/9k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929" r="11274" b="21593"/>
          <a:stretch/>
        </p:blipFill>
        <p:spPr>
          <a:xfrm>
            <a:off x="395536" y="1839139"/>
            <a:ext cx="4392488" cy="4036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0354" t="12869" b="8806"/>
          <a:stretch/>
        </p:blipFill>
        <p:spPr>
          <a:xfrm>
            <a:off x="6767422" y="2536351"/>
            <a:ext cx="1203385" cy="3297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6729" y="1124744"/>
            <a:ext cx="7371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R-Click on any data point of the data series in the graph and choose Format data series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48793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055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ISEhUSEhMWFhUXGRgYFhYWFxgYFxkYGh8YGBgbGhcYHSggGRolGxYYITEhJykrLi4uFx8zODMsNygtLisBCgoKDg0OGhAQGy0mHyYtLS0rLy0tLS8tLS0tLS4tLS8tLS0tLS0tLS0tLS0vLS0tLS0tLS0tLS0tLS0tLS0tLf/AABEIAKgBLAMBIgACEQEDEQH/xAAcAAABBQEBAQAAAAAAAAAAAAAAAwQFBgcCAQj/xABMEAABAwEEAwsICAMHBAMBAAABAgMRAAQSITEFQVEGBxMUIjJhcYGRkhUzUlShsdHSFyNCU3OTssFicvAkNIKiwtPxNUNj4SWD4hb/xAAaAQEAAwEBAQAAAAAAAAAAAAAAAQIDBAUG/8QAOxEAAQMCAwMJBgQGAwAAAAAAAQACEQMhBBIxQVFxBRMUMmGBkdLwIlKhscHRFTOS4SNCU2JyskOC8f/aAAwDAQACEQMRAD8AoO5nc47bi6G1to4JAWorv4gm6AkISolUnKKs1g3pbW82l1u0WUoXJSb7omDBza2063jGwq0WpKgClTACgoAgi9jM1tVisnBthtpLaW0zdSkC6MZMDViTRVvPZ8ZWJjeZt/39k/Mc/wBugbzFvP8A37J43P8Abrcw25sT3Ck+FUPR6wB1HEdIorLEU7y9vOT9l8bn+3Xo3ldIffWXxuf7dbe2V5i6NWQFKEu7R7PjRFhf0LaQmOGsvjd/2q9O8rpAZvWXxu/7dbgsuCCSkahMZnVnQVuYyRgQMYzOWvpoi+Zt2O5B/Rq20PqbUXEqUngyogBJAM3kj0hTdnRbKWkOPurQXJKUoTOAjPA7R31d9/lwqtFkkg/VuwRlBLZ1VRN0P93sv4K/9FdFBrcr3ETAGsxcgbCFy4kuzU2NcRmJkiJs0naDtCUFmsPrDvgHy0cVsPrD3gHy1YtP6HRaLY4kr4MN2NDkhMjAkGRsg6tlRg3P2S4w9xh3gnlcGkcGL9+8U44wEgg7dVedS5aoPYHGmATFg15gkSBIMTE+BWjsC8H81/izyKP4rYfWHvAPlo4rYfWHvAPlp83uZQDaw68UizFEqSmbyVY82edEADaa5O5YOKs5szhW3aLwClphSCib94DOIOWZHbW34rQnqt45Xx1c+s65bx9VXoT/AOq/xZw9zemnFbD6w94B8tHFbD6w94B8tLWrQjCmnnLK+pwsYuJWi7KcReQRqwPd1S+e3P2Nh1lDr7hW5wSggNyIUQIUdQJkdU1B5Woi2QTe2R82ANxNrEGTCdCf/Vf4s8ii+K2H1h7wD5a84rYfWHvAPlpTdkw0i1uJawAIvJuhKUGByUxmIgz0mnWgtzrNoCAFvlawZKGVFhsicFrUBJw1YVLuVKTKDa76bQ0gHquMSNsH46HYnQ3zlFV/i3yJjxWw+sPeAfLRxWw+sPeAfLS9n0IyLOq0PvKQEPqZUEICibvoyRjOOOoGnK9yyRaVNF4hlDHGFOXeUG9l30sD2DsqHcrYdsy1tp/lfFtYMwTcWG8IME8/8r/FnkTDi1h9Yd8A+WvOK2H1h7wD5aktIMsp0ZLK1LSbUMVpCVj6sgpMdU4bRUdoHRDb6LQ444W0spQokJvSFFU4bYTh0mpZymxzHPdTaAHZeq6dQBaZBvpCHBut/FfpOrfIg2aw+sPeAfLXnFbD6w94B8tTGidENotFifZWXGXVlPLSEqSpIUCFDI5Hu6qZnRDRNotNocU20LS62gITeWtV5RwBwAA9xyjGv4vSz5ebbp7r5nMW5cszMg/+XU9CfH5r/FvkTTith9Ye8A+Wjith9Ye8A+WpzQOgGUWtAWrhWnGS8wSjBQ13knJSQQemR2VJ1lJduMkqSVBKCoXSZgCRqxNXo8p06zi1jG2AMw4C87zaI29u4qDg3AXqv8W+RSJs1h9Yd8A+Wjith9Ye8A+WrLue0RZ2LYpoPKW8hpV9JbAbJIBN0zmJGe3oqB3PaDZtCEXlvlaiUkNMlSG4yLiyIg54ZTWX4xRhzjTGUBpnK++aYtOlpnap6E+38V/izyJvxSw+sPeAfLXvFbD6w94B8tS1k0VZ0WS2B1R4Rp7gysIBIuqhNyTkqBOyaQ0LuaZtKUBLj/CKSSVBlXF0K9FS1RJnCRgak8s0A1z3MAaDE5XwZAM66QePZdR0J9hzr/FvkTDith9Ye8A+WvBZrD6w74B8tMtENoU+0l2QgrAVAvdQjWCqAegmrrp+wN2q0vNqfUhNmbKyODSEt4JJAjFQu8r2VevymyjUDX02xBJMOtcDYTMk9nfojcG4iedf4s8iq/FbD6w94B8tHFbD6w94B8tOWdC2YoctBfcFmSpKEG59atZAJAScABPsOzFxZ9yiVvtoS8S08yp5py7BhMYKScucKh3K1Bs5mNETMsfqBJGuoGo1GmqdDf8A1X+LPIo/ith9Ye8A+WlLPoyyOKCG7Qu+Zu3kC7OewU48iWTgEWnjLnBFfBq+qF8rzFwTgmJOOoba8Gi+K6RQzevAFJCoiQpJIkba3w3KFGvWFIMGsH2XjQgG5OozDhIWWIw9SlSdUFV9gTqw6CR/J2KuutlKik5pJB6wYPurml7d5178Vz9ZpCquEOIXWx2ZoO8BaZvE/wB5tOAMsgEHEEFUEEVtTTpSISABsArFN4n+82n8FP662dJnKoVkvxpXR3Um4sqzpNKgRIMjaKHFhIkkAYYnpwHtNESqXSBGG3EV0bQo5xtypKuSoSBrOQ6s6IlXHCqLwBgyJGvbSqFSlROcg6sxEZ9VNq6atIF5IIMZjWJGHsoixnf1JNoss58G7lEZt7MKo+nkyxZBtZV/oq77+nn7L+G705FsZnOqVpzzNk/CP+iumj+VU4N/2C5K/wCdR4u/0cn9p3VJU667wZHCWXgIvDA4m9MYjHKo/wAsjgLMzcP1DpcKp50rK4AjDOKiKK8tmCosENG7adgIG3cT4ruL3HVXew6Wbdb0i+tuUucCS0VwojmmFDWMwY2VGK3UcGuz8WbuNWe9dQtV4rK5v3iMpk9/ZVbindhsyV3yorhKSeRE+0VQYGi2S4SNgkwBkFPSbnKCJN4JHaq1K2RuY+r/AHUra9NsBp5uysFov4OqUu9CcTdQIwGJ7+5DTGm+GtDT4Rd4NLKbpMyWlFUzGAM0xeS0ByeHmRz7gEa+aM6ceTUzevHgrl+9hPVlnPRV20KLDmIM31JJMgAySTNgAJ02bVk7EgCXSO7d9TsG3uXu6PSDVoeLzbakFWKwpV6VZSNggCpiybrG0izlTKythIQAl260REXrkYrjbtqAZsyCkuLKwgGABBWT7qF2dslFxRhSwkpMXxeMasKq/C0HsbTcDDbC7rWgiZnSyt0iHHXtMWkX13jb4ap1bNLhdmXZwgi9aVPhRIMBQULsRnys+ipBW6oG0cKWpbVZxZnGyrnJxkgxgcffUQ9ZWEqKTxjDYG491Irs4DQckyVlEaogn9qjomHeILTcnfq7Xb/aOEWUMxMxEiYAka7lJaQ0wyqzcVZZU2kPcIFKXeJwIN7DOT3AU73IvIQxby4kKTwbUovXSoS5IBzBxz6qrBNTWltzTrDLLygTf5wgfVkxcTmSonHKlWjRDBRzRmcCLkkkEONyZvETPxhbAmZ3J3//AEjaF2YMsqSzZ1KWEFcrWpUySqMOce89iNn062Uus2hlS2nHlPpururbUok4GIIg+07aZ2vQFqaRwjjC0o1kxh1gGU9tJ6EsSX3ktKJAVMlMTgCdYI1VXmMIWGoLgbQ4k2JcTIPWkm8zsmLCRnLg36b7KWZ3UhNpadDUMtNllDQViEERN4jFWXd21BvPJDt9kFCQoKQFG8REESdeImpdrQCDaizfVwQQHAvk3rpAjVHOJGWqmqtEg2viyCoi8BJi9dgKUcBExOrZU0HYZh/h29iTrGUXvqMwk63urupVNo2x3qYb3VsJfNpFlVwy0lLh4Tk5AShMYTdGezpmm1h3StoZs6FNLKrOeTcduNrxmVpAxUPf1xTPSmjGmXW5UtTC03gpN0r1yBgBnd1ZGl7To2xobbdK7TDl66Pqp5OGPJrnNHCFrIY4gxF3Hqhwi5tAzW3dyvzb5dJAjXTsv8l0jT7RFrQ4ysotCy4AlYCkqBkAmMRMd1PbLuvbSphwsLK2kBu6HbrMAEXktxzjOvIbYqB0lo9LbdnWCSXUFSgYgEXcoGWOuuND2Hh3ktyQDJUREhIxJx7u2tThMI+mXkHKJ2u2DIdu0CO2yzioHZdtvjf6pBl4JcSsAwlYVGuAoGJ24VNO7pAXba5wZ/tTZbAvDkSkIk4Y5TqphpnRyWXEhCiptaUqQoxJSeoAezWKk7RoaypfFnvWq8SAFANlHKymEzG2rV34eo0OeC7M06T1Za4zpEOj1rZlF8kSBBAudp0juTPRWmG0Mrs1oaLjKlBYuqurQsYSDrGHvp8zuqCX21pZhpplTLbYViAqMSojE8kd1V62McG4tEg3VFMjXBika1dg6FWXETmk6mLiCYmASNoAKxzOFtykTpIcSTZLplL3DX5wPIKIjtmZqUOlBatINvBJRN1MEzzUkZxVaqS3O/3lr+b/AEqrrwtCm3EseBfNOvvOaT45QubFuPR6g/td8imlu869+K5+s0hS9u869+K5+s0hV6nXPEq9H8tvALSN5D+8Wr8FP6xWyYpuBCCRJvcleABwuwIOE1jO8oJftWE/UpwmJ5Ywmtws7gjzxGJw5G3pTVFoo5pagnlNhCQlWCEuGDBOHJjPVGvOvbQtwhQDQUJF0K4SCMcTyMDzSB/zTS0MpunkrkKUqS4mAeSb+WuMv4aWtbaCpXJWuSgyHEJCoKMYgZRP+DpoiXszylLQlabsk5X/AEVGDKcBhnUqbGiQYMjI4686hLEgB9rkKGKuUXEqzSo3ThPT0d9WSen3URNuKon7Wrb00k9ZEJSpSQQTmduoT2U9nHP3dNJ2s8hWOrooiwvf2UDaLKUggXHczJzb6apWnPM2T8I/6KuW/h56y/yO+9uqpLD7LKVvcEppJSQpMzMYjuHfXTQ9pr2bSBEmNCDtXJiTlfTeQYBMwCdWOGgBKgKKmvJdm9bT4D8aPJdm9bT4D8ajo1Ts/U3zK3TKW536H+VQtSOiFxwnKCSUG6SQMcdtOfJdm9bT4D8a88mWf1tHgPxqrsI9wi36m+ZZ1MRSe0tOb9D9/wDim9r4RQAU8hQkQAucThOWVOOFaji88m7z5w4T4f8AFHkuzetp8B+Ne+S7N62nwH41Q4J5EW/UzzLIvpEAS61xFNwvv6uxN2gFNlkqSFJXeBJ5B+znXBZQhTfLBVfSVQRcAnbtp35Ms3rafAfjR5Ls3rafAfjVuh1N4/Uz76ditz1OTBdBkxzb9SI1yz2xvRaXVlSrtoaCTkOEGXdTdKAphKOEbBDhPLXGEEfvS/kuz+tp8B+NHkuz+to8B+NVGBqARI2bWbO9ZtfSa0AE2g2pOGgIv7N9VF2hm4YlB6UGRVv402GtHPlxCkMQl1F6VgkiDczN2J7KhfJlm9bT4D8a88lWf1tPgPxrOvyc+rlki0/zNuC0tI61rHXYdi62Y2m0XzH/AKP8qsAcSwu2Why1NOtvIcS2hLl9Sy4ZSCj7N0YdtVzcq4lFpbKlAAXpJMDmnWa78lWf1tHgPxr3yXZvW0+A/GsqfJL2Me0uBLhlmWCwblFs0SN+3sC0HKFMODodYz1H+VSjWkW+LtqvJ4UqbYOIng0uEyei7r6aBa2m3rVaSoKxCEJSoXjITeI6Mseg1FeS7N62nwH40eS7N62nwn41A5HILoNjMjMzQkGOtbSOBK1/FmQJDpH9j9xHu9qdWi0MPWQobHBlk3kJWuSQZvAE4nM4dAprpR1JstlSFAkcJIBEiThI1UeS7N62nwH40eS7N62nwn41szk17SL6OLruadQQbl3aTxWbuUqbpkOuI6j9hB93shPLXZA+xZgl5lJQ2QoLWAZN3V2GvNG8FZW3lOKS4pUNgNrElJEqIOYGOf8ADTTyVZvW0+A/GjyVZvW0+A/Gs/wupk5suGWZiWTrMTmnVX/E6QOYNdO/I/dGmXcnVufZesyeDFwsKASlagVFBiYJxI+Wpm22twv3kWxlLMplJUkmBF7Vrx11XPJdm9bT4T8aPJdm9bR4D8ao/kdxEAiPaiSx0ZoJ1dvEg63KsOVmC8Om2jag0nc31CZaXU2XnC15u9yYyyEx0TNM6mvJdm9bT4D8aPJdm9bT4D8a7m4So1oFrf3N8y5TjaZJMO/Q/wAqhaktzv8AeWv5v9KqceS7N62nwH404sFmsrLiXTakquSq6lJk4EbemtqNBzajXOIgEHrN2HisMRiWPova0Okggew/aI91Qlu869+K5+s0hStocvLWr0lKV3kn96SrleQXEjeu2mC1gB2ALRd5Xz1qz8ynm588ZVtFqUC0oF1IAvG6kcvCcBy8zWMbynn7VBI+pRinPnjKe6txSlxTZSkJE3gFXiCJkSOTmKqrqCtbiOUq+olUGbpgGVfx4DAkxqI6KXtbgJXLhxKQSgGPsEXYXMa5Hoq24lrfUUn60iDdi8RJBJg8nEG8B0hPeraXVXljhVJMoTAUqASURdlHVJyhSqIm+i1pLzcFYxVguYPJUT9s8rsyBq0Xukf121XLApRealxasVYKUSnBKgfs84H31Y8eiiLm9jmP6nppO1nkKxGX9a6VxnV/U1xa5uK6qIsH38PPWX+R33t1mtaVv4eesv8AI7726zWiIoorwmoRe0UUA0kKYK9qYs2gXFRLTyQRM8Esj2JqEdyPUa+k7DpHkoReTghMi9yuaMLuzXV2vDdWz9FRzS7QwsJf3PuAwlp5Q2hpwewpmhjc+6TCmnk4Zlpw47ME1vXlG8VALSISclzj6UfZpGyWxRBvOI1QUm8ByYMyNskdmuris2OoFTm3e8Vhb259wHktPqEZ8GsdmKf6mhjc+6SApp5I1ktOH2BFbi5adUv9aZjs6KdLtnJIlQgZ5nLPpNSKo90JzZ94rBXNzzgVAaeUMOVwTgz6CmtJd3orIBg7aVHZeaHvbq2s6QOHPIwEkbddKOW+BkrHYJIy2ZGqveDoAFZrSNSSqezvRWQ5u2lOPpNHtwRVLTuPF4gh4DHG4o5dSa11FqzN50ZYrEjXkKUNoF5X1hkgZ4pTmBAynXVWvAmQCjmzthZA9uOSMuGV0XFDtxTSKdyf8D/gV8tbULYEi8VQIBJUYAgdwpAaVRPnGwBek3xJnET1VpzjfdHruVebPvH13rIXtx6REB5XUhYjLanr7qZr3Lqkwy9H8ivlrbnreQpICkiZwKoJxGQ15+0Vy/bxe84kERIKhhiMSDjkfdRtZo/4wfBQaTjo4rMbJuFs5bSpZfCim8pIAEH0QCmZ6+jbgsncBZD9t/XnGowPs6860tduVEpKYIkKJw26tUVwLe4clNd5P/OFV5xpJ9n5fZWyGIn5/dZx9H9k9N/2fJXKNwFlMSt8dd35a0l/SIGHCJSREyoCMtRpym2TiDI2ip5we6Ph9lGQ+968Vl6d76yXkjhHoKkgnCLpIBMlGGEnGp5O9bow/wDffHW9Z/2TVy43RxuqlwOz5fZXDSNvz+6pp3rdF+sP/nWf5a9b3qtFHO1PJ63WD7k1ceN0cb6arKmFnO67e60dZbI8+xaXHHEJlKS4yR2gJBPUKymt+3e2mdHWof8AjPvFYDUKVou8sqHrUbwT9SjlESByxq9nbW1OWRS2zcQ2lUnlkJUczqKaxbeUJ4e1QQDwKIKsueM622yoN0ShwnWUuQknoHCCiKNtrS5WJaERKLicJjCbuu8B2ivXzCli8ymCkXbiSUyUACbuMzH+OubTeKFEpScSJ4XVycOfz/3Ir20hd5eCABdPLc5Sebir6zu6xREaPkvNytteKsEthOQWCZu4xl21ZbvQKrdhv8M2FFBAUvBCpI5KtXCHtw1irJ2Hv/8AdEXl3HIf1NJWwchWAypTXke/r6aTtnMVgctv/uiLCd/Dz1l/kd97dUXQ2h37U5wbCCtWvYOs6vfWo75egl2y12VCeSgIdLi9SRLftMGKf2BpDCBZ7Km6nIkc9Z1knOK7MNhDVudPXrfwiRx4nFtpeyNfXr67FC6J3uLKzBtr19ettGQ6DHxPVVp0fZdGNYN2dsdJvD9IAqMtr9mswm1WhKD6A5Sz2be+ohzd1oxOCUPr6RyfZFegBQpWzRwIH1BPeTxXn5q9W+UHiCfpA4QOC0JtqyrHmkEdBV+xqO0juJ0baAZauE/aGPtwV7aq9i3XaNcMBxxhW1Y5I6zA99Wlu0rCb4Ul1v7xBmP5k5ioy5x7D5G43+pB4aq0lh9tkdoEfQEcfiFne6veueZSpyzK4VEHCcR26u3vrQrDYnChCglfMT9hUZDop7Z9Ja0mlUCcWAkGbxbUSEBX3iYyjMpyrjq4XdY/D9vlwXXSxPePj+/z4qLtSS3Ig3iCopukQkDEnYMKcMWNz7KVxnNwkGf+akbCltJKJvFyQ44c1lQI7E44CpHQgKrOiQSYKFdY5J19FY1qQY0Zd9zvkHQdx7d+5bUape8ydlhujt7x2bt6ridGOifOmf4VezDClOKPakL8CvhVqtFmJSYSZzHKKcYAzBnICmdpCpSjgyREk3lYEJIAkGSTMds1zLpVa4i9MlD3SLsDrgZdlKqsLpBF1wdIQqe+KsSDySkoOsQVqUSFETicRkD7qTQiCYbXrBlxZmcDIJoigGtHvIxAcUdikKUO6BtpRFlfjmq6JbPwxqZfibym1Akz5xYE4TgMNlds3pSsNqkDCXVERjqJx7aiEUAuyOx5tZ/wK/cUmLC7M8C5j/B1/GrWdJLBulKQo81N9MqyyHf3V2bY793/AJh8KlFVOJOmCULwx5ivhXC9FOEz9aOgJMfpq3m1uYcjrxTh8aWQ+qMcDsz9tEVMVo5wADg1qjDmHq1wK6ToxYxDZHU2erZsq58Of6FHDnp7qIqU9oxxUclwRsSrHrwoVZ3hgGnOxCvhV14c9PdRw56e6iKk8C99054FfCjgXvunPAr4VduHPT3UcOenuoipPAvfdOeBXwo4F77pzwK+FXbhz091HDnp7qIsu3atOiw2gqbWBcMkoUAMRmSKxGvpffPWTou1iJ+r14RiDNfNFEWjbyc8PaYAJ4JGBy54rakLhowXL0KgALuzjAkCInprFN5US/ahdvfVIwBAJ5Y1nv7K2lDDbjQQtagPQ5OHRN2fbRFHWxrAjgsMSq8Fc6TiBGcAHr205faClK5JPNhRQucLvO7jGWSaQt9nblwwtWRvlSTJEY4pwu3leGNdV7d3aVpWkIWYUCSqQCq7cKZupEAEYdImoJgLKvWFGmXnYrJYGoeb+qCBKoKQoHmrwIuwPj3VZO/21h7dvdSZStQO0Eg+yl/LVp+/c8Z+NVzrz/xVnulbRr1+3ppK1xcVnl01jnlq0/fueM/GpLyk8UwXFkEYgqUZ9tM6g8rsH8pTrSFsLqyRkfYBl8aoe6XdsUyxYzGpb2snWE9HT/zVpOIIOIOBGo008k2f7hn8tHwr0K3KILBTpNIC82limh5fUGY8f2WTuLKiVKJJOZJknrJrir7u00YymzFxLaEqStMFCQnAwCDGYxqhVwgyvoMLiBiKecCNiKmNz26O0WJYUys3daCeSduGrr99Q9XHcPuMValpcdhLWYBwvjaf4ejX1Z7UWPc72O87h2/bbuV6z2Nb7d9w3ns++zeFoGj7Yi1MC1MJKDEuNkRGq8nVE6u6ukW0jOl9IhSEhpLZbaG0ReI1qOXUMhUdX0lFst9q/r1vjSSvnKzgH+zb16vadVJNaSgg44Y1atE24JU6mQEcJf5qiqHBeEXRHO/eqHVu3OQtbcqUJbjkqKZU2buMHHkmuTH0RzUj1F/lK68BVPOQfWo+ZCuNMHjC+sxj1E++nbDQQIBJ/mJUe800tJ5X+LbH2T39XbqrwV7q8OjWrshpq9GZQIzBOXfXbOj2xylNt3pkkDXtk4zlSjoHB4rKRhygY2RiduXbSKGUmIeWepYM/wBDZsoiXfsbaxCkgjONuWe3Id1MdM2pFmaK9ZN1AJzUZPcMSegGnSWUpkl1ZAmZXgNs9XsrHd8vdEVhVxSrplpuTjy/OL6OTh1LTUgDU6BZ1HEQ1vWdYcd/AbVE2NDmkrTaLSFK+rSS0qcQEHkkHUTBPb0VrG4PTXG7P9Yfrmjccxz9FcdI9oNUDenbCW3v4gR7qNzNu4rpK6VFLbpuLgxzuaexUd5rwcPj3Ox9VjtLevFfRPwbTheaaOoARvNpM9p+a2bi6envo4unp76SdbCU4qXyf4scOnX203btABIvGQbplac89euPfXvLwU94uOnvo4uOnvpoJVkVHqWnpGf9ZUq3fH2VHDWoHt66hEtxcdPfRxcdPfXnCL9D2j40cIv0PaPjRF7xcdPfXgs46e+jhF+h7R8a8Di/Q9o+NEXXFx099HFx099ccOqJu4bbwj314m0KIkJw2yPjRFWt89kDRVsIJH1f7jDHbXzLX0vvl2mdFWsRzmSUkEEESnWOsV80URaJvMeetUgn6lOCedzxlWv2m3NBsNuWltucQFYLjHPl/tWQ7yyoetRJIAZRinPnjZTvdUqbY9nmM5mLqYzqrjAXLiq5otBAmTCv9t0vZZc/tKVKwIIyJw5sLwHKMjoOuq/u6t7Ljjam3m3JBvFGQOAAPKOyqY0ytU3UqVGd1JMdcUmsEEgggjMHAjrFUL5XmV8Y+szIQAFI8OnaKA+naKYKYXdv3FXfSum73xFIE1SVw82FN1LoyHUKprVqWRzjU63aFwOUchUrOpTIUuKKihaFeka94wv0jRZ5U13c/wBzX/Oj9QrNqve611RsygSTij9VUStGaL6HkoRQP+R+QRTiy291vzbi09AUQO7I03orQOLTI9eC9EgOEH14q06P3wrcwPOJWADgoR+mB7DW4jQa3EJWUsuXkpViC0rEA85GBz2V8xP81XUa+wdFeYa/DR+kVu3FVW7fHXx1WLsNSds+3hoqTadBRzm3W+kAOjvTjSuhlJbWzDgUQ5ECQbrguGUnEcqDV8ps9ZULgrQlRGIJSCQeg6q6Djy5uV4tx+8n4rm6CGuzMN+H2t8E5pg+JV/i2A6jty66f1G2oi+AYznGdkGI14+2vPXoJ2WyUAAwcMYByg5ZaqjLS41ZhffeaQCTBUhKSejPlHqpHdLp9ixspU7EqgIRkVEQctQGE9m2sh05uqS4orgFWonUNg2DoqwaDqVjUqOaQGNJJ8BxKtW6bdVwgLTRhskyboQpyYgRmE4a8Tr6cs3Q2zhrRdBlLfJGy99s9+H+EUu7pVV1bvo4I6Vqm73CVdgqIsCMqyr1AGZQuvk3CudX52pqLdkn9o8TuWm7gTdaPTUTurRDt4YdNSe5Ywim26hE418gwxjHHevsKYgz2BavoLSnGbC299pSIX/OmUr/AMwNO+SoOXm2jJlOM3yMUlXJwOA21nu9bpcBq0WZRy+sR2i6r2hJ7TV9ebQjlKVABmTkCAPYAkd1fW0n5mAhfJ4qkKVdzNk24G4Thp8hsXUNhWtIVyQMTgoJ6tWuu3LUoAFKUk/aBWRB67pmo6zWJlATdVkSoS4omVCMZVjhGB2U4ut8oXkm9ioEyNmROGVbHsXMnLtqUACAgmOUCsgA9d3Edlc2i2qBIQEKgCZXdIJnMXThFQ79rUFKHAFQyCg63ygnFJhSgb8jCe+kVEEKUbOoKNyQHkDmlORS4IgCTqN2NdQisBtS7shKb0nklZi7jjeCerVrrxq2khRUECJyXInYTdF3V31D2d8ze4FQKyAqXWyEgQAQL5AGJ5onA9E+2BQVfSpothXKJLiFAqkYC6okHDZqoimLNar0hYSk7EqvSO4RSoebHIBSMOb0dWyo5DLQJIUJOB5UiICcpwwAr1iyNBSSgiUiAAokAZZT051KKA3z1To+0gAQGVxHW3mIwx66+bq+jt89UaPtA2sr97dfONQi0TeXVD1qN679SnlRMcsaoNOd1Kv7W9jOIxynkpxpvvKeftPN80jnZc8bdeylt1p/tj/837Jqj9F5/KX5beP0K73KadNjtKXcbh5LqRrQdcbRmOqNdXXdbuR41bGHmfNPxwqk5AJEhc/xIEDpA21mTDKnFpbQCpaiEpSMyTgBW26LtLVgFksDjhU6tJAOqRjHQkmUp6oqjb2K58IBUYWP6sg986d/rVUnfN06kqTYWcGmYvgZXgOSjqSPb1VQial91+iF2S1LbWSoKJWhZzUlRJknWqZB6R01Ck1Um91zYhzn1CXa6cF4xlVgbyHUKqrTyozqURa1wMdWwVMQsq1IgqZFeVEi1r9L2CuuNr9L2CoWGQrndX/dldaf1VR6tGn7QpTME4SnZ0VV61Zovd5NEUTxPyCKKKKuvQXD/NV1GvsHRXmGvw0fpFfHz/NV1GvrPRr6+CaGq4jGdUDVc/eiKZoprwo9JXd/+ajNLLeiW1kp1iIPfGIqQJKzqPyNLoJ4KTtdtbb56gOjM91VrSOniVEtgjPHbhGVRTjlNXVVqGALynY6o/q24fdQ26uxG2CXFkrSISo6uiNnVWY26wvNOcGpJvEwNipyg1rTxqmbsNKBADaYKzMHWkHAkbDGHfWT2jVehga9QHILzv8Anw3+Cq1sWCUtpMpbkE+ks89XsAHQKdWBvEUyszVTOjmsa83EVLFfV4SjkaArloLAV1pxEprzReApxpFMpr5omK0r1mCygNzGkOL2ttX2SShX8q+Se4weytzW6jGVJwzkjCcurCa+e7YiCa2HcXpAWtjhFwo3W0qBGF9KSlRx259Rr6fA1JBb3rw+WaPVqjgfmPr8FbLEeRhtV+o05ptYQAjDar9RpzXevDRRRRREUUU3LhVgnLWrV2bT7OvKiLpxwDDEnYM/gB103eCrySrpwHZr1mnSGwnLtOs9ZpG15p7f2oiqG+d/060/gr/U3XzfX0hvnf8ATrT+Cv8AU3XzfRFom8smX7SIvfVIwP8AOOkUpuuP9sf/AJh+lNJbzCZetIu3vqkYSR9sawDVo3Tbi33HVPMqSUrg3CSFpIABGAIIwzn/AN0eCQuLG03VGANE3+ig9x2nGLG6XnWlOLAhuCkBM844/ajDqJ20w0/pxy02lVpJKVXgWwDzAnmAHaM+ualF7hbWASQiB0nLbhl21BbpNGOWJaUPYlYJSUEkQInMDbWZBiFwupVwwNItMqybrd2LNus6ELZUl9EEOApuzgFiM7pz6wKphVTU25Ow93/uueOA5A0MlRUFSoZcLrprKpJOQqNaGFOA+akiUrMLtE7Fe0z4wquuMKqIWHMuSem/NdqffVbqc0q6S2Qdo99QdaM0Xr4FpbSg7/oEUUUVddi5dHJPUa+ptGtX22vq3TKGiVocQE4pSCYvgiAdmrXXy0rI19Sbmb/AN8Hcng25vJUfsIwkHA9HwqCUU0xZQkYKWJxgmT3ma7UxhgpXs+FOaTeEpI6D0+ypRV+16I4a8QhTa9qi2Uq8BJHXFVS2sLbUUrEEf1nsq5hAiLowvDzbnRsP/NdsslRTyUFMrm8FAzmmAcsRj19FXkhclTDNeZbY+tiyLdLppLCP4lc1Os9PQnprO1FTiitZlRMmvpbdVuSYt1nU0tKUuQS24Biheo9I1EaxWAK0Q424ppxMKQopUNhGB7K5MTUgdi9nkrDMAMXdt4etU0s7NTuj2KLJo07KmLNZYrxcRiAdF9CxkJ7Yk1M2bQzz4+rRI9I4J7zn2U63J6ALxvrkNJPiOwdG01oTdmQkABIAGQGVVwfJ3P8A8R9m7N5+wXJjOUhQOSnd22dB+6xHdNuVtTALim5RrUDeA69Y6yKkd622p4VyyuAFLgvJn0k4EdqT/lrWNIMJ4NWGo1l26Pcwtm0LtVkRyGlJUtpJN4AiVXRqTEiAcJw2D1ej8wQ9kkDxhczMcMXTNCrAJ0Oydk7r7dOC1SwpAQAMgVfqNOaj9DPoWwhbZlCgVJOfJJJHspyXxkOUdice85DtNd68TSxS9IqdAMDE7Bn27O2vChSszdGxOfar4R10ohAAgCKIkuCJ55w9EZdp1+wdFOKKKIimtrzT2/tTqmtrzT2/tRFUN84//H2n8Fz3t18319Ib5o/+PtP4Lnvbr5voi0LeaA4a0g3oLSObnzxlsraXTLBBcAABN0YuYThN/E1j+8UmbTacJ+pT+uthtC0oxXA6xRFG210GTfWZxkJAAMnPlyBrMaumqDvwQp9nlBXJViBA/wC3licP3BrT2XUKBKSCAJJjVUJum3Mt21KVEEXJurSQMDBO0Rh7KgiQsqzS5hA1WGcCK6DQrTkb2aDiFLKf5kz+mlDvYo2ueJPy1TKVydHqdizCitO+jVs4ArvDMX0GAZjC7hl7KPoxRtX4k/LTKVHRqizEV7Urvh6H8nOMoRjwiVqN/E8kpGF2PSqp+U17Ee340ylOjVOzxT3SXmz1j31DUu/bFrEGAOikKuBAXXQpljYKKKKKlbLlzI9Rr623PWZKbOyoZ8E3n/Kn4CvklzI9Rr680IocWY/Cb/SKIn9cLTIIORwovjaKL42iiJDiSIjleNevtpOzoAVAyBOZJ26zT2aaM88/zGiJ5VJ3V7m0LeD4GKgArrGAPaPdV2pva2ryCNeY6648fRdWw7ms60SOI++i3w1Y0ageFnDmhgnVS2iNz5eXGSBz1fsOmrmnRt8C/htFSDDKUJCUgADUK8Dkvk2vUOfEjK3cdTxGwcb9116VXlRwYQ3rb9377kWdhLaQhAASkQANQpaiivqwIXjJvb/Nq6jTHiglw3lAriSCAUwIF0xh2zmafW/zauo0goURJ2KzpSgJCCUgrwkXeconkyATOOVPLxGSD/l+amlmCwmCojE+iZxOOWvONU10HHL0TyYz5OeyIoplOuFPoK70/NRwp9BX+X40yetKgpIvDHOSgQNsEY6+6vH7WQkkLBOUSgY68TrFFCfcKfQV3p+NHCH0D/l+NNONbXADslPXXNktSlpvXu4oUO8CKInvCH0D/l+NIPqJUmQRnnHRsNJoccvKBJAwg8kztwjCvHFLvJ+0MZMpEdkSaKVWd8z/AKdafwHPe3XzdX0jvmf9OtP4Dnvbr5uooU3uV3U2jR61uWcN3lpCVcIkqEAzgAoYzU5bN9PSDohYs8dDS/8Ac6KKKIubNvoW9AKQmzwRBBbXl+ZOul0b7WkQm4E2a7lHBOZHpLs0UURep329IgXbtljOC0s9Izd6K9+l7SXo2X8lf+5RRRFwnfZ0gCVBFlkwCeBXjEx/3Ok99er329IkEFFlIIggsqgg5jzlFFEVe3U7qrRpBTa7QGwWwpKeDSUiFQTMqM80VCUUURFFFFERRRRRF4RVuTvj6RCUpDiISAB9UnIAAewCiiiI+kfSP3iPykUfSPpH7xH5SKKKInJ31dKfet/lIrxrfT0onJ1sf/UiiiiJT6WtLffN/koo+lrS33zf5KKKKIj6WtLffN/koo+lrS33zf5KKKKIj6WtLffN/koo+lrS33zf5KKKKIuV76+lSCC83B/8SKS+lDSn36fy00UURH0oaU+/T+Wmj6UNKffp/LTRRREk7vkaRVznG1Zc5pByxGY214d8XSBzW2cZxZbOO3LOiiiLr6SNI/eI7WkH9q9a3y9JJwS6hI2BpAHcBRRRF39KGlPv0/lpo+lDSn36fy00UURNdJ74GkLQ0tl11KkLSUqFxIN0wTB1ZCqvRRRF/9k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51520" y="348793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Page layout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7914" b="73667"/>
          <a:stretch/>
        </p:blipFill>
        <p:spPr>
          <a:xfrm>
            <a:off x="231132" y="1628800"/>
            <a:ext cx="8694114" cy="1786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5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556792"/>
            <a:ext cx="7992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cs typeface="(AH) Manal Black" pitchFamily="2" charset="-78"/>
              </a:rPr>
              <a:t>Next lecture: </a:t>
            </a:r>
            <a:r>
              <a:rPr lang="en-US" sz="2800" b="1" dirty="0" smtClean="0"/>
              <a:t>Formulas</a:t>
            </a:r>
            <a:endParaRPr lang="en-US" sz="2800" b="1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55446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Hacen Extender X-Slant" pitchFamily="2" charset="-78"/>
                <a:cs typeface="Hacen Extender X-Slant" pitchFamily="2" charset="-78"/>
              </a:rPr>
              <a:t>Thank you very much</a:t>
            </a:r>
            <a:endParaRPr lang="ar-IQ" sz="6000" dirty="0" smtClean="0">
              <a:latin typeface="Hacen Extender X-Slant" pitchFamily="2" charset="-78"/>
              <a:cs typeface="Hacen Extender X-Slan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        Next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548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9322" t="3755" r="35697" b="83307"/>
          <a:stretch/>
        </p:blipFill>
        <p:spPr>
          <a:xfrm>
            <a:off x="1115616" y="1700808"/>
            <a:ext cx="6920891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8738" b="78000"/>
          <a:stretch/>
        </p:blipFill>
        <p:spPr>
          <a:xfrm>
            <a:off x="323528" y="4221088"/>
            <a:ext cx="8707759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99" t="-1000" r="31489" b="21601"/>
          <a:stretch/>
        </p:blipFill>
        <p:spPr>
          <a:xfrm>
            <a:off x="478298" y="1956841"/>
            <a:ext cx="5296126" cy="3472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4137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charts – column chart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587509"/>
            <a:ext cx="320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charts  column chart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911700" y="2276872"/>
            <a:ext cx="541587" cy="541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49962" y="4149080"/>
            <a:ext cx="23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R click  select data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0787" r="36613" b="38800"/>
          <a:stretch/>
        </p:blipFill>
        <p:spPr>
          <a:xfrm>
            <a:off x="5894974" y="1956841"/>
            <a:ext cx="1152128" cy="31478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val 16"/>
          <p:cNvSpPr/>
          <p:nvPr/>
        </p:nvSpPr>
        <p:spPr>
          <a:xfrm>
            <a:off x="5870974" y="3140968"/>
            <a:ext cx="78925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738" t="23400" r="32675" b="38800"/>
          <a:stretch/>
        </p:blipFill>
        <p:spPr>
          <a:xfrm>
            <a:off x="5592752" y="4841153"/>
            <a:ext cx="3528392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ight Arrow 2"/>
          <p:cNvSpPr/>
          <p:nvPr/>
        </p:nvSpPr>
        <p:spPr>
          <a:xfrm rot="5400000">
            <a:off x="6463767" y="4737166"/>
            <a:ext cx="360040" cy="162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6968" y="561426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Choose Add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4137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charts – column chart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587509"/>
            <a:ext cx="320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charts  column chart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2353846"/>
            <a:ext cx="373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Select series name, series values ok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113" t="26200" r="53150" b="52800"/>
          <a:stretch/>
        </p:blipFill>
        <p:spPr>
          <a:xfrm>
            <a:off x="4519169" y="2060848"/>
            <a:ext cx="3816424" cy="1080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2675" r="29525" b="23400"/>
          <a:stretch/>
        </p:blipFill>
        <p:spPr>
          <a:xfrm>
            <a:off x="467544" y="3120183"/>
            <a:ext cx="2880320" cy="3283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907704" y="3933056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35896" y="3499619"/>
            <a:ext cx="496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Use Edit to replace numbers in x-axis by day names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2750" t="26200" r="54725" b="54200"/>
          <a:stretch/>
        </p:blipFill>
        <p:spPr>
          <a:xfrm>
            <a:off x="4201067" y="3917409"/>
            <a:ext cx="3888432" cy="1008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7020272" y="4433928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35038" t="38800" r="29525" b="24801"/>
          <a:stretch/>
        </p:blipFill>
        <p:spPr>
          <a:xfrm>
            <a:off x="4461327" y="4936953"/>
            <a:ext cx="3135009" cy="18113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60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charts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587509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charts  Other charts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038" t="40200" r="32675" b="24800"/>
          <a:stretch/>
        </p:blipFill>
        <p:spPr>
          <a:xfrm>
            <a:off x="611560" y="2348880"/>
            <a:ext cx="2952328" cy="18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463" t="37400" r="31100" b="23401"/>
          <a:stretch/>
        </p:blipFill>
        <p:spPr>
          <a:xfrm>
            <a:off x="4139952" y="2297792"/>
            <a:ext cx="3096344" cy="1926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038" t="40200" r="32675" b="24800"/>
          <a:stretch/>
        </p:blipFill>
        <p:spPr>
          <a:xfrm>
            <a:off x="2392426" y="4437112"/>
            <a:ext cx="3306607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66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ISEhUSEhMWFhUXGRgYFhYWFxgYFxkYGh8YGBgbGhcYHSggGRolGxYYITEhJykrLi4uFx8zODMsNygtLisBCgoKDg0OGhAQGy0mHyYtLS0rLy0tLS8tLS0tLS4tLS8tLS0tLS0tLS0tLS0vLS0tLS0tLS0tLS0tLS0tLS0tLf/AABEIAKgBLAMBIgACEQEDEQH/xAAcAAABBQEBAQAAAAAAAAAAAAAAAwQFBgcCAQj/xABMEAABAwEEAwsICAMHBAMBAAABAgMRAAQSITEFQVEGBxMUIjJhcYGRkhUzUlShsdHSFyNCU3OTssFicvAkNIKiwtPxNUNj4SWD4hb/xAAaAQEAAwEBAQAAAAAAAAAAAAAAAQIDBAUG/8QAOxEAAQMCAwMJBgQGAwAAAAAAAQACEQMhBBIxQVFxBRMUMmGBkdLwIlKhscHRFTOS4SNCU2JyskOC8f/aAAwDAQACEQMRAD8AoO5nc47bi6G1to4JAWorv4gm6AkISolUnKKs1g3pbW82l1u0WUoXJSb7omDBza2063jGwq0WpKgClTACgoAgi9jM1tVisnBthtpLaW0zdSkC6MZMDViTRVvPZ8ZWJjeZt/39k/Mc/wBugbzFvP8A37J43P8Abrcw25sT3Ck+FUPR6wB1HEdIorLEU7y9vOT9l8bn+3Xo3ldIffWXxuf7dbe2V5i6NWQFKEu7R7PjRFhf0LaQmOGsvjd/2q9O8rpAZvWXxu/7dbgsuCCSkahMZnVnQVuYyRgQMYzOWvpoi+Zt2O5B/Rq20PqbUXEqUngyogBJAM3kj0hTdnRbKWkOPurQXJKUoTOAjPA7R31d9/lwqtFkkg/VuwRlBLZ1VRN0P93sv4K/9FdFBrcr3ETAGsxcgbCFy4kuzU2NcRmJkiJs0naDtCUFmsPrDvgHy0cVsPrD3gHy1YtP6HRaLY4kr4MN2NDkhMjAkGRsg6tlRg3P2S4w9xh3gnlcGkcGL9+8U44wEgg7dVedS5aoPYHGmATFg15gkSBIMTE+BWjsC8H81/izyKP4rYfWHvAPlo4rYfWHvAPlp83uZQDaw68UizFEqSmbyVY82edEADaa5O5YOKs5szhW3aLwClphSCib94DOIOWZHbW34rQnqt45Xx1c+s65bx9VXoT/AOq/xZw9zemnFbD6w94B8tHFbD6w94B8tLWrQjCmnnLK+pwsYuJWi7KcReQRqwPd1S+e3P2Nh1lDr7hW5wSggNyIUQIUdQJkdU1B5Woi2QTe2R82ANxNrEGTCdCf/Vf4s8ii+K2H1h7wD5a84rYfWHvAPlpTdkw0i1uJawAIvJuhKUGByUxmIgz0mnWgtzrNoCAFvlawZKGVFhsicFrUBJw1YVLuVKTKDa76bQ0gHquMSNsH46HYnQ3zlFV/i3yJjxWw+sPeAfLRxWw+sPeAfLS9n0IyLOq0PvKQEPqZUEICibvoyRjOOOoGnK9yyRaVNF4hlDHGFOXeUG9l30sD2DsqHcrYdsy1tp/lfFtYMwTcWG8IME8/8r/FnkTDi1h9Yd8A+WvOK2H1h7wD5aktIMsp0ZLK1LSbUMVpCVj6sgpMdU4bRUdoHRDb6LQ444W0spQokJvSFFU4bYTh0mpZymxzHPdTaAHZeq6dQBaZBvpCHBut/FfpOrfIg2aw+sPeAfLXnFbD6w94B8tTGidENotFifZWXGXVlPLSEqSpIUCFDI5Hu6qZnRDRNotNocU20LS62gITeWtV5RwBwAA9xyjGv4vSz5ebbp7r5nMW5cszMg/+XU9CfH5r/FvkTTith9Ye8A+Wjith9Ye8A+WpzQOgGUWtAWrhWnGS8wSjBQ13knJSQQemR2VJ1lJduMkqSVBKCoXSZgCRqxNXo8p06zi1jG2AMw4C87zaI29u4qDg3AXqv8W+RSJs1h9Yd8A+Wjith9Ye8A+WrLue0RZ2LYpoPKW8hpV9JbAbJIBN0zmJGe3oqB3PaDZtCEXlvlaiUkNMlSG4yLiyIg54ZTWX4xRhzjTGUBpnK++aYtOlpnap6E+38V/izyJvxSw+sPeAfLXvFbD6w94B8tS1k0VZ0WS2B1R4Rp7gysIBIuqhNyTkqBOyaQ0LuaZtKUBLj/CKSSVBlXF0K9FS1RJnCRgak8s0A1z3MAaDE5XwZAM66QePZdR0J9hzr/FvkTDith9Ye8A+WvBZrD6w74B8tMtENoU+0l2QgrAVAvdQjWCqAegmrrp+wN2q0vNqfUhNmbKyODSEt4JJAjFQu8r2VevymyjUDX02xBJMOtcDYTMk9nfojcG4iedf4s8iq/FbD6w94B8tHFbD6w94B8tOWdC2YoctBfcFmSpKEG59atZAJAScABPsOzFxZ9yiVvtoS8S08yp5py7BhMYKScucKh3K1Bs5mNETMsfqBJGuoGo1GmqdDf8A1X+LPIo/ith9Ye8A+WlLPoyyOKCG7Qu+Zu3kC7OewU48iWTgEWnjLnBFfBq+qF8rzFwTgmJOOoba8Gi+K6RQzevAFJCoiQpJIkba3w3KFGvWFIMGsH2XjQgG5OozDhIWWIw9SlSdUFV9gTqw6CR/J2KuutlKik5pJB6wYPurml7d5178Vz9ZpCquEOIXWx2ZoO8BaZvE/wB5tOAMsgEHEEFUEEVtTTpSISABsArFN4n+82n8FP662dJnKoVkvxpXR3Um4sqzpNKgRIMjaKHFhIkkAYYnpwHtNESqXSBGG3EV0bQo5xtypKuSoSBrOQ6s6IlXHCqLwBgyJGvbSqFSlROcg6sxEZ9VNq6atIF5IIMZjWJGHsoixnf1JNoss58G7lEZt7MKo+nkyxZBtZV/oq77+nn7L+G705FsZnOqVpzzNk/CP+iumj+VU4N/2C5K/wCdR4u/0cn9p3VJU667wZHCWXgIvDA4m9MYjHKo/wAsjgLMzcP1DpcKp50rK4AjDOKiKK8tmCosENG7adgIG3cT4ruL3HVXew6Wbdb0i+tuUucCS0VwojmmFDWMwY2VGK3UcGuz8WbuNWe9dQtV4rK5v3iMpk9/ZVbindhsyV3yorhKSeRE+0VQYGi2S4SNgkwBkFPSbnKCJN4JHaq1K2RuY+r/AHUra9NsBp5uysFov4OqUu9CcTdQIwGJ7+5DTGm+GtDT4Rd4NLKbpMyWlFUzGAM0xeS0ByeHmRz7gEa+aM6ceTUzevHgrl+9hPVlnPRV20KLDmIM31JJMgAySTNgAJ02bVk7EgCXSO7d9TsG3uXu6PSDVoeLzbakFWKwpV6VZSNggCpiybrG0izlTKythIQAl260REXrkYrjbtqAZsyCkuLKwgGABBWT7qF2dslFxRhSwkpMXxeMasKq/C0HsbTcDDbC7rWgiZnSyt0iHHXtMWkX13jb4ap1bNLhdmXZwgi9aVPhRIMBQULsRnys+ipBW6oG0cKWpbVZxZnGyrnJxkgxgcffUQ9ZWEqKTxjDYG491Irs4DQckyVlEaogn9qjomHeILTcnfq7Xb/aOEWUMxMxEiYAka7lJaQ0wyqzcVZZU2kPcIFKXeJwIN7DOT3AU73IvIQxby4kKTwbUovXSoS5IBzBxz6qrBNTWltzTrDLLygTf5wgfVkxcTmSonHKlWjRDBRzRmcCLkkkEONyZvETPxhbAmZ3J3//AEjaF2YMsqSzZ1KWEFcrWpUySqMOce89iNn062Uus2hlS2nHlPpururbUok4GIIg+07aZ2vQFqaRwjjC0o1kxh1gGU9tJ6EsSX3ktKJAVMlMTgCdYI1VXmMIWGoLgbQ4k2JcTIPWkm8zsmLCRnLg36b7KWZ3UhNpadDUMtNllDQViEERN4jFWXd21BvPJDt9kFCQoKQFG8REESdeImpdrQCDaizfVwQQHAvk3rpAjVHOJGWqmqtEg2viyCoi8BJi9dgKUcBExOrZU0HYZh/h29iTrGUXvqMwk63urupVNo2x3qYb3VsJfNpFlVwy0lLh4Tk5AShMYTdGezpmm1h3StoZs6FNLKrOeTcduNrxmVpAxUPf1xTPSmjGmXW5UtTC03gpN0r1yBgBnd1ZGl7To2xobbdK7TDl66Pqp5OGPJrnNHCFrIY4gxF3Hqhwi5tAzW3dyvzb5dJAjXTsv8l0jT7RFrQ4ysotCy4AlYCkqBkAmMRMd1PbLuvbSphwsLK2kBu6HbrMAEXktxzjOvIbYqB0lo9LbdnWCSXUFSgYgEXcoGWOuuND2Hh3ktyQDJUREhIxJx7u2tThMI+mXkHKJ2u2DIdu0CO2yzioHZdtvjf6pBl4JcSsAwlYVGuAoGJ24VNO7pAXba5wZ/tTZbAvDkSkIk4Y5TqphpnRyWXEhCiptaUqQoxJSeoAezWKk7RoaypfFnvWq8SAFANlHKymEzG2rV34eo0OeC7M06T1Za4zpEOj1rZlF8kSBBAudp0juTPRWmG0Mrs1oaLjKlBYuqurQsYSDrGHvp8zuqCX21pZhpplTLbYViAqMSojE8kd1V62McG4tEg3VFMjXBika1dg6FWXETmk6mLiCYmASNoAKxzOFtykTpIcSTZLplL3DX5wPIKIjtmZqUOlBatINvBJRN1MEzzUkZxVaqS3O/3lr+b/AEqrrwtCm3EseBfNOvvOaT45QubFuPR6g/td8imlu869+K5+s0hS9u869+K5+s0hV6nXPEq9H8tvALSN5D+8Wr8FP6xWyYpuBCCRJvcleABwuwIOE1jO8oJftWE/UpwmJ5Ywmtws7gjzxGJw5G3pTVFoo5pagnlNhCQlWCEuGDBOHJjPVGvOvbQtwhQDQUJF0K4SCMcTyMDzSB/zTS0MpunkrkKUqS4mAeSb+WuMv4aWtbaCpXJWuSgyHEJCoKMYgZRP+DpoiXszylLQlabsk5X/AEVGDKcBhnUqbGiQYMjI4686hLEgB9rkKGKuUXEqzSo3ThPT0d9WSen3URNuKon7Wrb00k9ZEJSpSQQTmduoT2U9nHP3dNJ2s8hWOrooiwvf2UDaLKUggXHczJzb6apWnPM2T8I/6KuW/h56y/yO+9uqpLD7LKVvcEppJSQpMzMYjuHfXTQ9pr2bSBEmNCDtXJiTlfTeQYBMwCdWOGgBKgKKmvJdm9bT4D8aPJdm9bT4D8ajo1Ts/U3zK3TKW536H+VQtSOiFxwnKCSUG6SQMcdtOfJdm9bT4D8a88mWf1tHgPxqrsI9wi36m+ZZ1MRSe0tOb9D9/wDim9r4RQAU8hQkQAucThOWVOOFaji88m7z5w4T4f8AFHkuzetp8B+Ne+S7N62nwH41Q4J5EW/UzzLIvpEAS61xFNwvv6uxN2gFNlkqSFJXeBJ5B+znXBZQhTfLBVfSVQRcAnbtp35Ms3rafAfjR5Ls3rafAfjVuh1N4/Uz76ditz1OTBdBkxzb9SI1yz2xvRaXVlSrtoaCTkOEGXdTdKAphKOEbBDhPLXGEEfvS/kuz+tp8B+NHkuz+to8B+NVGBqARI2bWbO9ZtfSa0AE2g2pOGgIv7N9VF2hm4YlB6UGRVv402GtHPlxCkMQl1F6VgkiDczN2J7KhfJlm9bT4D8a88lWf1tPgPxrOvyc+rlki0/zNuC0tI61rHXYdi62Y2m0XzH/AKP8qsAcSwu2Why1NOtvIcS2hLl9Sy4ZSCj7N0YdtVzcq4lFpbKlAAXpJMDmnWa78lWf1tHgPxr3yXZvW0+A/GsqfJL2Me0uBLhlmWCwblFs0SN+3sC0HKFMODodYz1H+VSjWkW+LtqvJ4UqbYOIng0uEyei7r6aBa2m3rVaSoKxCEJSoXjITeI6Mseg1FeS7N62nwH40eS7N62nwn41A5HILoNjMjMzQkGOtbSOBK1/FmQJDpH9j9xHu9qdWi0MPWQobHBlk3kJWuSQZvAE4nM4dAprpR1JstlSFAkcJIBEiThI1UeS7N62nwH40eS7N62nwn41szk17SL6OLruadQQbl3aTxWbuUqbpkOuI6j9hB93shPLXZA+xZgl5lJQ2QoLWAZN3V2GvNG8FZW3lOKS4pUNgNrElJEqIOYGOf8ADTTyVZvW0+A/GjyVZvW0+A/Gs/wupk5suGWZiWTrMTmnVX/E6QOYNdO/I/dGmXcnVufZesyeDFwsKASlagVFBiYJxI+Wpm22twv3kWxlLMplJUkmBF7Vrx11XPJdm9bT4T8aPJdm9bR4D8ao/kdxEAiPaiSx0ZoJ1dvEg63KsOVmC8Om2jag0nc31CZaXU2XnC15u9yYyyEx0TNM6mvJdm9bT4D8aPJdm9bT4D8a7m4So1oFrf3N8y5TjaZJMO/Q/wAqhaktzv8AeWv5v9KqceS7N62nwH404sFmsrLiXTakquSq6lJk4EbemtqNBzajXOIgEHrN2HisMRiWPova0Okggew/aI91Qlu869+K5+s0hStocvLWr0lKV3kn96SrleQXEjeu2mC1gB2ALRd5Xz1qz8ynm588ZVtFqUC0oF1IAvG6kcvCcBy8zWMbynn7VBI+pRinPnjKe6txSlxTZSkJE3gFXiCJkSOTmKqrqCtbiOUq+olUGbpgGVfx4DAkxqI6KXtbgJXLhxKQSgGPsEXYXMa5Hoq24lrfUUn60iDdi8RJBJg8nEG8B0hPeraXVXljhVJMoTAUqASURdlHVJyhSqIm+i1pLzcFYxVguYPJUT9s8rsyBq0Xukf121XLApRealxasVYKUSnBKgfs84H31Y8eiiLm9jmP6nppO1nkKxGX9a6VxnV/U1xa5uK6qIsH38PPWX+R33t1mtaVv4eesv8AI7726zWiIoorwmoRe0UUA0kKYK9qYs2gXFRLTyQRM8Esj2JqEdyPUa+k7DpHkoReTghMi9yuaMLuzXV2vDdWz9FRzS7QwsJf3PuAwlp5Q2hpwewpmhjc+6TCmnk4Zlpw47ME1vXlG8VALSISclzj6UfZpGyWxRBvOI1QUm8ByYMyNskdmuris2OoFTm3e8Vhb259wHktPqEZ8GsdmKf6mhjc+6SApp5I1ktOH2BFbi5adUv9aZjs6KdLtnJIlQgZ5nLPpNSKo90JzZ94rBXNzzgVAaeUMOVwTgz6CmtJd3orIBg7aVHZeaHvbq2s6QOHPIwEkbddKOW+BkrHYJIy2ZGqveDoAFZrSNSSqezvRWQ5u2lOPpNHtwRVLTuPF4gh4DHG4o5dSa11FqzN50ZYrEjXkKUNoF5X1hkgZ4pTmBAynXVWvAmQCjmzthZA9uOSMuGV0XFDtxTSKdyf8D/gV8tbULYEi8VQIBJUYAgdwpAaVRPnGwBek3xJnET1VpzjfdHruVebPvH13rIXtx6REB5XUhYjLanr7qZr3Lqkwy9H8ivlrbnreQpICkiZwKoJxGQ15+0Vy/bxe84kERIKhhiMSDjkfdRtZo/4wfBQaTjo4rMbJuFs5bSpZfCim8pIAEH0QCmZ6+jbgsncBZD9t/XnGowPs6860tduVEpKYIkKJw26tUVwLe4clNd5P/OFV5xpJ9n5fZWyGIn5/dZx9H9k9N/2fJXKNwFlMSt8dd35a0l/SIGHCJSREyoCMtRpym2TiDI2ip5we6Ph9lGQ+968Vl6d76yXkjhHoKkgnCLpIBMlGGEnGp5O9bow/wDffHW9Z/2TVy43RxuqlwOz5fZXDSNvz+6pp3rdF+sP/nWf5a9b3qtFHO1PJ63WD7k1ceN0cb6arKmFnO67e60dZbI8+xaXHHEJlKS4yR2gJBPUKymt+3e2mdHWof8AjPvFYDUKVou8sqHrUbwT9SjlESByxq9nbW1OWRS2zcQ2lUnlkJUczqKaxbeUJ4e1QQDwKIKsueM622yoN0ShwnWUuQknoHCCiKNtrS5WJaERKLicJjCbuu8B2ivXzCli8ymCkXbiSUyUACbuMzH+OubTeKFEpScSJ4XVycOfz/3Ir20hd5eCABdPLc5Sebir6zu6xREaPkvNytteKsEthOQWCZu4xl21ZbvQKrdhv8M2FFBAUvBCpI5KtXCHtw1irJ2Hv/8AdEXl3HIf1NJWwchWAypTXke/r6aTtnMVgctv/uiLCd/Dz1l/kd97dUXQ2h37U5wbCCtWvYOs6vfWo75egl2y12VCeSgIdLi9SRLftMGKf2BpDCBZ7Km6nIkc9Z1knOK7MNhDVudPXrfwiRx4nFtpeyNfXr67FC6J3uLKzBtr19ettGQ6DHxPVVp0fZdGNYN2dsdJvD9IAqMtr9mswm1WhKD6A5Sz2be+ohzd1oxOCUPr6RyfZFegBQpWzRwIH1BPeTxXn5q9W+UHiCfpA4QOC0JtqyrHmkEdBV+xqO0juJ0baAZauE/aGPtwV7aq9i3XaNcMBxxhW1Y5I6zA99Wlu0rCb4Ul1v7xBmP5k5ioy5x7D5G43+pB4aq0lh9tkdoEfQEcfiFne6veueZSpyzK4VEHCcR26u3vrQrDYnChCglfMT9hUZDop7Z9Ja0mlUCcWAkGbxbUSEBX3iYyjMpyrjq4XdY/D9vlwXXSxPePj+/z4qLtSS3Ig3iCopukQkDEnYMKcMWNz7KVxnNwkGf+akbCltJKJvFyQ44c1lQI7E44CpHQgKrOiQSYKFdY5J19FY1qQY0Zd9zvkHQdx7d+5bUape8ydlhujt7x2bt6ridGOifOmf4VezDClOKPakL8CvhVqtFmJSYSZzHKKcYAzBnICmdpCpSjgyREk3lYEJIAkGSTMds1zLpVa4i9MlD3SLsDrgZdlKqsLpBF1wdIQqe+KsSDySkoOsQVqUSFETicRkD7qTQiCYbXrBlxZmcDIJoigGtHvIxAcUdikKUO6BtpRFlfjmq6JbPwxqZfibym1Akz5xYE4TgMNlds3pSsNqkDCXVERjqJx7aiEUAuyOx5tZ/wK/cUmLC7M8C5j/B1/GrWdJLBulKQo81N9MqyyHf3V2bY793/AJh8KlFVOJOmCULwx5ivhXC9FOEz9aOgJMfpq3m1uYcjrxTh8aWQ+qMcDsz9tEVMVo5wADg1qjDmHq1wK6ToxYxDZHU2erZsq58Of6FHDnp7qIqU9oxxUclwRsSrHrwoVZ3hgGnOxCvhV14c9PdRw56e6iKk8C99054FfCjgXvunPAr4VduHPT3UcOenuoipPAvfdOeBXwo4F77pzwK+FXbhz091HDnp7qIsu3atOiw2gqbWBcMkoUAMRmSKxGvpffPWTou1iJ+r14RiDNfNFEWjbyc8PaYAJ4JGBy54rakLhowXL0KgALuzjAkCInprFN5US/ahdvfVIwBAJ5Y1nv7K2lDDbjQQtagPQ5OHRN2fbRFHWxrAjgsMSq8Fc6TiBGcAHr205faClK5JPNhRQucLvO7jGWSaQt9nblwwtWRvlSTJEY4pwu3leGNdV7d3aVpWkIWYUCSqQCq7cKZupEAEYdImoJgLKvWFGmXnYrJYGoeb+qCBKoKQoHmrwIuwPj3VZO/21h7dvdSZStQO0Eg+yl/LVp+/c8Z+NVzrz/xVnulbRr1+3ppK1xcVnl01jnlq0/fueM/GpLyk8UwXFkEYgqUZ9tM6g8rsH8pTrSFsLqyRkfYBl8aoe6XdsUyxYzGpb2snWE9HT/zVpOIIOIOBGo008k2f7hn8tHwr0K3KILBTpNIC82limh5fUGY8f2WTuLKiVKJJOZJknrJrir7u00YymzFxLaEqStMFCQnAwCDGYxqhVwgyvoMLiBiKecCNiKmNz26O0WJYUys3daCeSduGrr99Q9XHcPuMValpcdhLWYBwvjaf4ejX1Z7UWPc72O87h2/bbuV6z2Nb7d9w3ns++zeFoGj7Yi1MC1MJKDEuNkRGq8nVE6u6ukW0jOl9IhSEhpLZbaG0ReI1qOXUMhUdX0lFst9q/r1vjSSvnKzgH+zb16vadVJNaSgg44Y1atE24JU6mQEcJf5qiqHBeEXRHO/eqHVu3OQtbcqUJbjkqKZU2buMHHkmuTH0RzUj1F/lK68BVPOQfWo+ZCuNMHjC+sxj1E++nbDQQIBJ/mJUe800tJ5X+LbH2T39XbqrwV7q8OjWrshpq9GZQIzBOXfXbOj2xylNt3pkkDXtk4zlSjoHB4rKRhygY2RiduXbSKGUmIeWepYM/wBDZsoiXfsbaxCkgjONuWe3Id1MdM2pFmaK9ZN1AJzUZPcMSegGnSWUpkl1ZAmZXgNs9XsrHd8vdEVhVxSrplpuTjy/OL6OTh1LTUgDU6BZ1HEQ1vWdYcd/AbVE2NDmkrTaLSFK+rSS0qcQEHkkHUTBPb0VrG4PTXG7P9Yfrmjccxz9FcdI9oNUDenbCW3v4gR7qNzNu4rpK6VFLbpuLgxzuaexUd5rwcPj3Ox9VjtLevFfRPwbTheaaOoARvNpM9p+a2bi6envo4unp76SdbCU4qXyf4scOnX203btABIvGQbplac89euPfXvLwU94uOnvo4uOnvpoJVkVHqWnpGf9ZUq3fH2VHDWoHt66hEtxcdPfRxcdPfXnCL9D2j40cIv0PaPjRF7xcdPfXgs46e+jhF+h7R8a8Di/Q9o+NEXXFx099HFx099ccOqJu4bbwj314m0KIkJw2yPjRFWt89kDRVsIJH1f7jDHbXzLX0vvl2mdFWsRzmSUkEEESnWOsV80URaJvMeetUgn6lOCedzxlWv2m3NBsNuWltucQFYLjHPl/tWQ7yyoetRJIAZRinPnjZTvdUqbY9nmM5mLqYzqrjAXLiq5otBAmTCv9t0vZZc/tKVKwIIyJw5sLwHKMjoOuq/u6t7Ljjam3m3JBvFGQOAAPKOyqY0ytU3UqVGd1JMdcUmsEEgggjMHAjrFUL5XmV8Y+szIQAFI8OnaKA+naKYKYXdv3FXfSum73xFIE1SVw82FN1LoyHUKprVqWRzjU63aFwOUchUrOpTIUuKKihaFeka94wv0jRZ5U13c/wBzX/Oj9QrNqve611RsygSTij9VUStGaL6HkoRQP+R+QRTiy291vzbi09AUQO7I03orQOLTI9eC9EgOEH14q06P3wrcwPOJWADgoR+mB7DW4jQa3EJWUsuXkpViC0rEA85GBz2V8xP81XUa+wdFeYa/DR+kVu3FVW7fHXx1WLsNSds+3hoqTadBRzm3W+kAOjvTjSuhlJbWzDgUQ5ECQbrguGUnEcqDV8ps9ZULgrQlRGIJSCQeg6q6Djy5uV4tx+8n4rm6CGuzMN+H2t8E5pg+JV/i2A6jty66f1G2oi+AYznGdkGI14+2vPXoJ2WyUAAwcMYByg5ZaqjLS41ZhffeaQCTBUhKSejPlHqpHdLp9ixspU7EqgIRkVEQctQGE9m2sh05uqS4orgFWonUNg2DoqwaDqVjUqOaQGNJJ8BxKtW6bdVwgLTRhskyboQpyYgRmE4a8Tr6cs3Q2zhrRdBlLfJGy99s9+H+EUu7pVV1bvo4I6Vqm73CVdgqIsCMqyr1AGZQuvk3CudX52pqLdkn9o8TuWm7gTdaPTUTurRDt4YdNSe5Ywim26hE418gwxjHHevsKYgz2BavoLSnGbC299pSIX/OmUr/AMwNO+SoOXm2jJlOM3yMUlXJwOA21nu9bpcBq0WZRy+sR2i6r2hJ7TV9ebQjlKVABmTkCAPYAkd1fW0n5mAhfJ4qkKVdzNk24G4Thp8hsXUNhWtIVyQMTgoJ6tWuu3LUoAFKUk/aBWRB67pmo6zWJlATdVkSoS4omVCMZVjhGB2U4ut8oXkm9ioEyNmROGVbHsXMnLtqUACAgmOUCsgA9d3Edlc2i2qBIQEKgCZXdIJnMXThFQ79rUFKHAFQyCg63ygnFJhSgb8jCe+kVEEKUbOoKNyQHkDmlORS4IgCTqN2NdQisBtS7shKb0nklZi7jjeCerVrrxq2khRUECJyXInYTdF3V31D2d8ze4FQKyAqXWyEgQAQL5AGJ5onA9E+2BQVfSpothXKJLiFAqkYC6okHDZqoimLNar0hYSk7EqvSO4RSoebHIBSMOb0dWyo5DLQJIUJOB5UiICcpwwAr1iyNBSSgiUiAAokAZZT051KKA3z1To+0gAQGVxHW3mIwx66+bq+jt89UaPtA2sr97dfONQi0TeXVD1qN679SnlRMcsaoNOd1Kv7W9jOIxynkpxpvvKeftPN80jnZc8bdeylt1p/tj/837Jqj9F5/KX5beP0K73KadNjtKXcbh5LqRrQdcbRmOqNdXXdbuR41bGHmfNPxwqk5AJEhc/xIEDpA21mTDKnFpbQCpaiEpSMyTgBW26LtLVgFksDjhU6tJAOqRjHQkmUp6oqjb2K58IBUYWP6sg986d/rVUnfN06kqTYWcGmYvgZXgOSjqSPb1VQial91+iF2S1LbWSoKJWhZzUlRJknWqZB6R01Ck1Um91zYhzn1CXa6cF4xlVgbyHUKqrTyozqURa1wMdWwVMQsq1IgqZFeVEi1r9L2CuuNr9L2CoWGQrndX/dldaf1VR6tGn7QpTME4SnZ0VV61Zovd5NEUTxPyCKKKKuvQXD/NV1GvsHRXmGvw0fpFfHz/NV1GvrPRr6+CaGq4jGdUDVc/eiKZoprwo9JXd/+ajNLLeiW1kp1iIPfGIqQJKzqPyNLoJ4KTtdtbb56gOjM91VrSOniVEtgjPHbhGVRTjlNXVVqGALynY6o/q24fdQ26uxG2CXFkrSISo6uiNnVWY26wvNOcGpJvEwNipyg1rTxqmbsNKBADaYKzMHWkHAkbDGHfWT2jVehga9QHILzv8Anw3+Cq1sWCUtpMpbkE+ks89XsAHQKdWBvEUyszVTOjmsa83EVLFfV4SjkaArloLAV1pxEprzReApxpFMpr5omK0r1mCygNzGkOL2ttX2SShX8q+Se4weytzW6jGVJwzkjCcurCa+e7YiCa2HcXpAWtjhFwo3W0qBGF9KSlRx259Rr6fA1JBb3rw+WaPVqjgfmPr8FbLEeRhtV+o05ptYQAjDar9RpzXevDRRRRREUUU3LhVgnLWrV2bT7OvKiLpxwDDEnYM/gB103eCrySrpwHZr1mnSGwnLtOs9ZpG15p7f2oiqG+d/060/gr/U3XzfX0hvnf8ATrT+Cv8AU3XzfRFom8smX7SIvfVIwP8AOOkUpuuP9sf/AJh+lNJbzCZetIu3vqkYSR9sawDVo3Tbi33HVPMqSUrg3CSFpIABGAIIwzn/AN0eCQuLG03VGANE3+ig9x2nGLG6XnWlOLAhuCkBM844/ajDqJ20w0/pxy02lVpJKVXgWwDzAnmAHaM+ualF7hbWASQiB0nLbhl21BbpNGOWJaUPYlYJSUEkQInMDbWZBiFwupVwwNItMqybrd2LNus6ELZUl9EEOApuzgFiM7pz6wKphVTU25Ow93/uueOA5A0MlRUFSoZcLrprKpJOQqNaGFOA+akiUrMLtE7Fe0z4wquuMKqIWHMuSem/NdqffVbqc0q6S2Qdo99QdaM0Xr4FpbSg7/oEUUUVddi5dHJPUa+ptGtX22vq3TKGiVocQE4pSCYvgiAdmrXXy0rI19Sbmb/AN8Hcng25vJUfsIwkHA9HwqCUU0xZQkYKWJxgmT3ma7UxhgpXs+FOaTeEpI6D0+ypRV+16I4a8QhTa9qi2Uq8BJHXFVS2sLbUUrEEf1nsq5hAiLowvDzbnRsP/NdsslRTyUFMrm8FAzmmAcsRj19FXkhclTDNeZbY+tiyLdLppLCP4lc1Os9PQnprO1FTiitZlRMmvpbdVuSYt1nU0tKUuQS24Biheo9I1EaxWAK0Q424ppxMKQopUNhGB7K5MTUgdi9nkrDMAMXdt4etU0s7NTuj2KLJo07KmLNZYrxcRiAdF9CxkJ7Yk1M2bQzz4+rRI9I4J7zn2U63J6ALxvrkNJPiOwdG01oTdmQkABIAGQGVVwfJ3P8A8R9m7N5+wXJjOUhQOSnd22dB+6xHdNuVtTALim5RrUDeA69Y6yKkd622p4VyyuAFLgvJn0k4EdqT/lrWNIMJ4NWGo1l26Pcwtm0LtVkRyGlJUtpJN4AiVXRqTEiAcJw2D1ej8wQ9kkDxhczMcMXTNCrAJ0Oydk7r7dOC1SwpAQAMgVfqNOaj9DPoWwhbZlCgVJOfJJJHspyXxkOUdice85DtNd68TSxS9IqdAMDE7Bn27O2vChSszdGxOfar4R10ohAAgCKIkuCJ55w9EZdp1+wdFOKKKIimtrzT2/tTqmtrzT2/tRFUN84//H2n8Fz3t18319Ib5o/+PtP4Lnvbr5voi0LeaA4a0g3oLSObnzxlsraXTLBBcAABN0YuYThN/E1j+8UmbTacJ+pT+uthtC0oxXA6xRFG210GTfWZxkJAAMnPlyBrMaumqDvwQp9nlBXJViBA/wC3licP3BrT2XUKBKSCAJJjVUJum3Mt21KVEEXJurSQMDBO0Rh7KgiQsqzS5hA1WGcCK6DQrTkb2aDiFLKf5kz+mlDvYo2ueJPy1TKVydHqdizCitO+jVs4ArvDMX0GAZjC7hl7KPoxRtX4k/LTKVHRqizEV7Urvh6H8nOMoRjwiVqN/E8kpGF2PSqp+U17Ee340ylOjVOzxT3SXmz1j31DUu/bFrEGAOikKuBAXXQpljYKKKKKlbLlzI9Rr623PWZKbOyoZ8E3n/Kn4CvklzI9Rr680IocWY/Cb/SKIn9cLTIIORwovjaKL42iiJDiSIjleNevtpOzoAVAyBOZJ26zT2aaM88/zGiJ5VJ3V7m0LeD4GKgArrGAPaPdV2pva2ryCNeY6648fRdWw7ms60SOI++i3w1Y0ageFnDmhgnVS2iNz5eXGSBz1fsOmrmnRt8C/htFSDDKUJCUgADUK8Dkvk2vUOfEjK3cdTxGwcb9116VXlRwYQ3rb9377kWdhLaQhAASkQANQpaiivqwIXjJvb/Nq6jTHiglw3lAriSCAUwIF0xh2zmafW/zauo0goURJ2KzpSgJCCUgrwkXeconkyATOOVPLxGSD/l+amlmCwmCojE+iZxOOWvONU10HHL0TyYz5OeyIoplOuFPoK70/NRwp9BX+X40yetKgpIvDHOSgQNsEY6+6vH7WQkkLBOUSgY68TrFFCfcKfQV3p+NHCH0D/l+NNONbXADslPXXNktSlpvXu4oUO8CKInvCH0D/l+NIPqJUmQRnnHRsNJoccvKBJAwg8kztwjCvHFLvJ+0MZMpEdkSaKVWd8z/AKdafwHPe3XzdX0jvmf9OtP4Dnvbr5uooU3uV3U2jR61uWcN3lpCVcIkqEAzgAoYzU5bN9PSDohYs8dDS/8Ac6KKKIubNvoW9AKQmzwRBBbXl+ZOul0b7WkQm4E2a7lHBOZHpLs0UURep329IgXbtljOC0s9Izd6K9+l7SXo2X8lf+5RRRFwnfZ0gCVBFlkwCeBXjEx/3Ok99er329IkEFFlIIggsqgg5jzlFFEVe3U7qrRpBTa7QGwWwpKeDSUiFQTMqM80VCUUURFFFFERRRRRF4RVuTvj6RCUpDiISAB9UnIAAewCiiiI+kfSP3iPykUfSPpH7xH5SKKKInJ31dKfet/lIrxrfT0onJ1sf/UiiiiJT6WtLffN/koo+lrS33zf5KKKKIj6WtLffN/koo+lrS33zf5KKKKIj6WtLffN/koo+lrS33zf5KKKKIuV76+lSCC83B/8SKS+lDSn36fy00UURH0oaU+/T+Wmj6UNKffp/LTRRREk7vkaRVznG1Zc5pByxGY214d8XSBzW2cZxZbOO3LOiiiLr6SNI/eI7WkH9q9a3y9JJwS6hI2BpAHcBRRRF39KGlPv0/lpo+lDSn36fy00UURNdJ74GkLQ0tl11KkLSUqFxIN0wTB1ZCqvRRRF/9k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2" descr="https://www.ruf.rice.edu/~bioslabs/tools/data_analysis/images/Using_fig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5589917" cy="38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48793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766" y="972924"/>
            <a:ext cx="3340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Inserting charts - scatter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0766" y="1507697"/>
            <a:ext cx="323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</a:t>
            </a:r>
            <a:r>
              <a:rPr lang="en-US" dirty="0" smtClean="0">
                <a:sym typeface="Wingdings" panose="05000000000000000000" pitchFamily="2" charset="2"/>
              </a:rPr>
              <a:t> charts  scatter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0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ISEhUSEhMWFhUXGRgYFhYWFxgYFxkYGh8YGBgbGhcYHSggGRolGxYYITEhJykrLi4uFx8zODMsNygtLisBCgoKDg0OGhAQGy0mHyYtLS0rLy0tLS8tLS0tLS4tLS8tLS0tLS0tLS0tLS0vLS0tLS0tLS0tLS0tLS0tLS0tLf/AABEIAKgBLAMBIgACEQEDEQH/xAAcAAABBQEBAQAAAAAAAAAAAAAAAwQFBgcCAQj/xABMEAABAwEEAwsICAMHBAMBAAABAgMRAAQSITEFQVEGBxMUIjJhcYGRkhUzUlShsdHSFyNCU3OTssFicvAkNIKiwtPxNUNj4SWD4hb/xAAaAQEAAwEBAQAAAAAAAAAAAAAAAQIDBAUG/8QAOxEAAQMCAwMJBgQGAwAAAAAAAQACEQMhBBIxQVFxBRMUMmGBkdLwIlKhscHRFTOS4SNCU2JyskOC8f/aAAwDAQACEQMRAD8AoO5nc47bi6G1to4JAWorv4gm6AkISolUnKKs1g3pbW82l1u0WUoXJSb7omDBza2063jGwq0WpKgClTACgoAgi9jM1tVisnBthtpLaW0zdSkC6MZMDViTRVvPZ8ZWJjeZt/39k/Mc/wBugbzFvP8A37J43P8Abrcw25sT3Ck+FUPR6wB1HEdIorLEU7y9vOT9l8bn+3Xo3ldIffWXxuf7dbe2V5i6NWQFKEu7R7PjRFhf0LaQmOGsvjd/2q9O8rpAZvWXxu/7dbgsuCCSkahMZnVnQVuYyRgQMYzOWvpoi+Zt2O5B/Rq20PqbUXEqUngyogBJAM3kj0hTdnRbKWkOPurQXJKUoTOAjPA7R31d9/lwqtFkkg/VuwRlBLZ1VRN0P93sv4K/9FdFBrcr3ETAGsxcgbCFy4kuzU2NcRmJkiJs0naDtCUFmsPrDvgHy0cVsPrD3gHy1YtP6HRaLY4kr4MN2NDkhMjAkGRsg6tlRg3P2S4w9xh3gnlcGkcGL9+8U44wEgg7dVedS5aoPYHGmATFg15gkSBIMTE+BWjsC8H81/izyKP4rYfWHvAPlo4rYfWHvAPlp83uZQDaw68UizFEqSmbyVY82edEADaa5O5YOKs5szhW3aLwClphSCib94DOIOWZHbW34rQnqt45Xx1c+s65bx9VXoT/AOq/xZw9zemnFbD6w94B8tHFbD6w94B8tLWrQjCmnnLK+pwsYuJWi7KcReQRqwPd1S+e3P2Nh1lDr7hW5wSggNyIUQIUdQJkdU1B5Woi2QTe2R82ANxNrEGTCdCf/Vf4s8ii+K2H1h7wD5a84rYfWHvAPlpTdkw0i1uJawAIvJuhKUGByUxmIgz0mnWgtzrNoCAFvlawZKGVFhsicFrUBJw1YVLuVKTKDa76bQ0gHquMSNsH46HYnQ3zlFV/i3yJjxWw+sPeAfLRxWw+sPeAfLS9n0IyLOq0PvKQEPqZUEICibvoyRjOOOoGnK9yyRaVNF4hlDHGFOXeUG9l30sD2DsqHcrYdsy1tp/lfFtYMwTcWG8IME8/8r/FnkTDi1h9Yd8A+WvOK2H1h7wD5aktIMsp0ZLK1LSbUMVpCVj6sgpMdU4bRUdoHRDb6LQ444W0spQokJvSFFU4bYTh0mpZymxzHPdTaAHZeq6dQBaZBvpCHBut/FfpOrfIg2aw+sPeAfLXnFbD6w94B8tTGidENotFifZWXGXVlPLSEqSpIUCFDI5Hu6qZnRDRNotNocU20LS62gITeWtV5RwBwAA9xyjGv4vSz5ebbp7r5nMW5cszMg/+XU9CfH5r/FvkTTith9Ye8A+Wjith9Ye8A+WpzQOgGUWtAWrhWnGS8wSjBQ13knJSQQemR2VJ1lJduMkqSVBKCoXSZgCRqxNXo8p06zi1jG2AMw4C87zaI29u4qDg3AXqv8W+RSJs1h9Yd8A+Wjith9Ye8A+WrLue0RZ2LYpoPKW8hpV9JbAbJIBN0zmJGe3oqB3PaDZtCEXlvlaiUkNMlSG4yLiyIg54ZTWX4xRhzjTGUBpnK++aYtOlpnap6E+38V/izyJvxSw+sPeAfLXvFbD6w94B8tS1k0VZ0WS2B1R4Rp7gysIBIuqhNyTkqBOyaQ0LuaZtKUBLj/CKSSVBlXF0K9FS1RJnCRgak8s0A1z3MAaDE5XwZAM66QePZdR0J9hzr/FvkTDith9Ye8A+WvBZrD6w74B8tMtENoU+0l2QgrAVAvdQjWCqAegmrrp+wN2q0vNqfUhNmbKyODSEt4JJAjFQu8r2VevymyjUDX02xBJMOtcDYTMk9nfojcG4iedf4s8iq/FbD6w94B8tHFbD6w94B8tOWdC2YoctBfcFmSpKEG59atZAJAScABPsOzFxZ9yiVvtoS8S08yp5py7BhMYKScucKh3K1Bs5mNETMsfqBJGuoGo1GmqdDf8A1X+LPIo/ith9Ye8A+WlLPoyyOKCG7Qu+Zu3kC7OewU48iWTgEWnjLnBFfBq+qF8rzFwTgmJOOoba8Gi+K6RQzevAFJCoiQpJIkba3w3KFGvWFIMGsH2XjQgG5OozDhIWWIw9SlSdUFV9gTqw6CR/J2KuutlKik5pJB6wYPurml7d5178Vz9ZpCquEOIXWx2ZoO8BaZvE/wB5tOAMsgEHEEFUEEVtTTpSISABsArFN4n+82n8FP662dJnKoVkvxpXR3Um4sqzpNKgRIMjaKHFhIkkAYYnpwHtNESqXSBGG3EV0bQo5xtypKuSoSBrOQ6s6IlXHCqLwBgyJGvbSqFSlROcg6sxEZ9VNq6atIF5IIMZjWJGHsoixnf1JNoss58G7lEZt7MKo+nkyxZBtZV/oq77+nn7L+G705FsZnOqVpzzNk/CP+iumj+VU4N/2C5K/wCdR4u/0cn9p3VJU667wZHCWXgIvDA4m9MYjHKo/wAsjgLMzcP1DpcKp50rK4AjDOKiKK8tmCosENG7adgIG3cT4ruL3HVXew6Wbdb0i+tuUucCS0VwojmmFDWMwY2VGK3UcGuz8WbuNWe9dQtV4rK5v3iMpk9/ZVbindhsyV3yorhKSeRE+0VQYGi2S4SNgkwBkFPSbnKCJN4JHaq1K2RuY+r/AHUra9NsBp5uysFov4OqUu9CcTdQIwGJ7+5DTGm+GtDT4Rd4NLKbpMyWlFUzGAM0xeS0ByeHmRz7gEa+aM6ceTUzevHgrl+9hPVlnPRV20KLDmIM31JJMgAySTNgAJ02bVk7EgCXSO7d9TsG3uXu6PSDVoeLzbakFWKwpV6VZSNggCpiybrG0izlTKythIQAl260REXrkYrjbtqAZsyCkuLKwgGABBWT7qF2dslFxRhSwkpMXxeMasKq/C0HsbTcDDbC7rWgiZnSyt0iHHXtMWkX13jb4ap1bNLhdmXZwgi9aVPhRIMBQULsRnys+ipBW6oG0cKWpbVZxZnGyrnJxkgxgcffUQ9ZWEqKTxjDYG491Irs4DQckyVlEaogn9qjomHeILTcnfq7Xb/aOEWUMxMxEiYAka7lJaQ0wyqzcVZZU2kPcIFKXeJwIN7DOT3AU73IvIQxby4kKTwbUovXSoS5IBzBxz6qrBNTWltzTrDLLygTf5wgfVkxcTmSonHKlWjRDBRzRmcCLkkkEONyZvETPxhbAmZ3J3//AEjaF2YMsqSzZ1KWEFcrWpUySqMOce89iNn062Uus2hlS2nHlPpururbUok4GIIg+07aZ2vQFqaRwjjC0o1kxh1gGU9tJ6EsSX3ktKJAVMlMTgCdYI1VXmMIWGoLgbQ4k2JcTIPWkm8zsmLCRnLg36b7KWZ3UhNpadDUMtNllDQViEERN4jFWXd21BvPJDt9kFCQoKQFG8REESdeImpdrQCDaizfVwQQHAvk3rpAjVHOJGWqmqtEg2viyCoi8BJi9dgKUcBExOrZU0HYZh/h29iTrGUXvqMwk63urupVNo2x3qYb3VsJfNpFlVwy0lLh4Tk5AShMYTdGezpmm1h3StoZs6FNLKrOeTcduNrxmVpAxUPf1xTPSmjGmXW5UtTC03gpN0r1yBgBnd1ZGl7To2xobbdK7TDl66Pqp5OGPJrnNHCFrIY4gxF3Hqhwi5tAzW3dyvzb5dJAjXTsv8l0jT7RFrQ4ysotCy4AlYCkqBkAmMRMd1PbLuvbSphwsLK2kBu6HbrMAEXktxzjOvIbYqB0lo9LbdnWCSXUFSgYgEXcoGWOuuND2Hh3ktyQDJUREhIxJx7u2tThMI+mXkHKJ2u2DIdu0CO2yzioHZdtvjf6pBl4JcSsAwlYVGuAoGJ24VNO7pAXba5wZ/tTZbAvDkSkIk4Y5TqphpnRyWXEhCiptaUqQoxJSeoAezWKk7RoaypfFnvWq8SAFANlHKymEzG2rV34eo0OeC7M06T1Za4zpEOj1rZlF8kSBBAudp0juTPRWmG0Mrs1oaLjKlBYuqurQsYSDrGHvp8zuqCX21pZhpplTLbYViAqMSojE8kd1V62McG4tEg3VFMjXBika1dg6FWXETmk6mLiCYmASNoAKxzOFtykTpIcSTZLplL3DX5wPIKIjtmZqUOlBatINvBJRN1MEzzUkZxVaqS3O/3lr+b/AEqrrwtCm3EseBfNOvvOaT45QubFuPR6g/td8imlu869+K5+s0hS9u869+K5+s0hV6nXPEq9H8tvALSN5D+8Wr8FP6xWyYpuBCCRJvcleABwuwIOE1jO8oJftWE/UpwmJ5Ywmtws7gjzxGJw5G3pTVFoo5pagnlNhCQlWCEuGDBOHJjPVGvOvbQtwhQDQUJF0K4SCMcTyMDzSB/zTS0MpunkrkKUqS4mAeSb+WuMv4aWtbaCpXJWuSgyHEJCoKMYgZRP+DpoiXszylLQlabsk5X/AEVGDKcBhnUqbGiQYMjI4686hLEgB9rkKGKuUXEqzSo3ThPT0d9WSen3URNuKon7Wrb00k9ZEJSpSQQTmduoT2U9nHP3dNJ2s8hWOrooiwvf2UDaLKUggXHczJzb6apWnPM2T8I/6KuW/h56y/yO+9uqpLD7LKVvcEppJSQpMzMYjuHfXTQ9pr2bSBEmNCDtXJiTlfTeQYBMwCdWOGgBKgKKmvJdm9bT4D8aPJdm9bT4D8ajo1Ts/U3zK3TKW536H+VQtSOiFxwnKCSUG6SQMcdtOfJdm9bT4D8a88mWf1tHgPxqrsI9wi36m+ZZ1MRSe0tOb9D9/wDim9r4RQAU8hQkQAucThOWVOOFaji88m7z5w4T4f8AFHkuzetp8B+Ne+S7N62nwH41Q4J5EW/UzzLIvpEAS61xFNwvv6uxN2gFNlkqSFJXeBJ5B+znXBZQhTfLBVfSVQRcAnbtp35Ms3rafAfjR5Ls3rafAfjVuh1N4/Uz76ditz1OTBdBkxzb9SI1yz2xvRaXVlSrtoaCTkOEGXdTdKAphKOEbBDhPLXGEEfvS/kuz+tp8B+NHkuz+to8B+NVGBqARI2bWbO9ZtfSa0AE2g2pOGgIv7N9VF2hm4YlB6UGRVv402GtHPlxCkMQl1F6VgkiDczN2J7KhfJlm9bT4D8a88lWf1tPgPxrOvyc+rlki0/zNuC0tI61rHXYdi62Y2m0XzH/AKP8qsAcSwu2Why1NOtvIcS2hLl9Sy4ZSCj7N0YdtVzcq4lFpbKlAAXpJMDmnWa78lWf1tHgPxr3yXZvW0+A/GsqfJL2Me0uBLhlmWCwblFs0SN+3sC0HKFMODodYz1H+VSjWkW+LtqvJ4UqbYOIng0uEyei7r6aBa2m3rVaSoKxCEJSoXjITeI6Mseg1FeS7N62nwH40eS7N62nwn41A5HILoNjMjMzQkGOtbSOBK1/FmQJDpH9j9xHu9qdWi0MPWQobHBlk3kJWuSQZvAE4nM4dAprpR1JstlSFAkcJIBEiThI1UeS7N62nwH40eS7N62nwn41szk17SL6OLruadQQbl3aTxWbuUqbpkOuI6j9hB93shPLXZA+xZgl5lJQ2QoLWAZN3V2GvNG8FZW3lOKS4pUNgNrElJEqIOYGOf8ADTTyVZvW0+A/GjyVZvW0+A/Gs/wupk5suGWZiWTrMTmnVX/E6QOYNdO/I/dGmXcnVufZesyeDFwsKASlagVFBiYJxI+Wpm22twv3kWxlLMplJUkmBF7Vrx11XPJdm9bT4T8aPJdm9bR4D8ao/kdxEAiPaiSx0ZoJ1dvEg63KsOVmC8Om2jag0nc31CZaXU2XnC15u9yYyyEx0TNM6mvJdm9bT4D8aPJdm9bT4D8a7m4So1oFrf3N8y5TjaZJMO/Q/wAqhaktzv8AeWv5v9KqceS7N62nwH404sFmsrLiXTakquSq6lJk4EbemtqNBzajXOIgEHrN2HisMRiWPova0Okggew/aI91Qlu869+K5+s0hStocvLWr0lKV3kn96SrleQXEjeu2mC1gB2ALRd5Xz1qz8ynm588ZVtFqUC0oF1IAvG6kcvCcBy8zWMbynn7VBI+pRinPnjKe6txSlxTZSkJE3gFXiCJkSOTmKqrqCtbiOUq+olUGbpgGVfx4DAkxqI6KXtbgJXLhxKQSgGPsEXYXMa5Hoq24lrfUUn60iDdi8RJBJg8nEG8B0hPeraXVXljhVJMoTAUqASURdlHVJyhSqIm+i1pLzcFYxVguYPJUT9s8rsyBq0Xukf121XLApRealxasVYKUSnBKgfs84H31Y8eiiLm9jmP6nppO1nkKxGX9a6VxnV/U1xa5uK6qIsH38PPWX+R33t1mtaVv4eesv8AI7726zWiIoorwmoRe0UUA0kKYK9qYs2gXFRLTyQRM8Esj2JqEdyPUa+k7DpHkoReTghMi9yuaMLuzXV2vDdWz9FRzS7QwsJf3PuAwlp5Q2hpwewpmhjc+6TCmnk4Zlpw47ME1vXlG8VALSISclzj6UfZpGyWxRBvOI1QUm8ByYMyNskdmuris2OoFTm3e8Vhb259wHktPqEZ8GsdmKf6mhjc+6SApp5I1ktOH2BFbi5adUv9aZjs6KdLtnJIlQgZ5nLPpNSKo90JzZ94rBXNzzgVAaeUMOVwTgz6CmtJd3orIBg7aVHZeaHvbq2s6QOHPIwEkbddKOW+BkrHYJIy2ZGqveDoAFZrSNSSqezvRWQ5u2lOPpNHtwRVLTuPF4gh4DHG4o5dSa11FqzN50ZYrEjXkKUNoF5X1hkgZ4pTmBAynXVWvAmQCjmzthZA9uOSMuGV0XFDtxTSKdyf8D/gV8tbULYEi8VQIBJUYAgdwpAaVRPnGwBek3xJnET1VpzjfdHruVebPvH13rIXtx6REB5XUhYjLanr7qZr3Lqkwy9H8ivlrbnreQpICkiZwKoJxGQ15+0Vy/bxe84kERIKhhiMSDjkfdRtZo/4wfBQaTjo4rMbJuFs5bSpZfCim8pIAEH0QCmZ6+jbgsncBZD9t/XnGowPs6860tduVEpKYIkKJw26tUVwLe4clNd5P/OFV5xpJ9n5fZWyGIn5/dZx9H9k9N/2fJXKNwFlMSt8dd35a0l/SIGHCJSREyoCMtRpym2TiDI2ip5we6Ph9lGQ+968Vl6d76yXkjhHoKkgnCLpIBMlGGEnGp5O9bow/wDffHW9Z/2TVy43RxuqlwOz5fZXDSNvz+6pp3rdF+sP/nWf5a9b3qtFHO1PJ63WD7k1ceN0cb6arKmFnO67e60dZbI8+xaXHHEJlKS4yR2gJBPUKymt+3e2mdHWof8AjPvFYDUKVou8sqHrUbwT9SjlESByxq9nbW1OWRS2zcQ2lUnlkJUczqKaxbeUJ4e1QQDwKIKsueM622yoN0ShwnWUuQknoHCCiKNtrS5WJaERKLicJjCbuu8B2ivXzCli8ymCkXbiSUyUACbuMzH+OubTeKFEpScSJ4XVycOfz/3Ir20hd5eCABdPLc5Sebir6zu6xREaPkvNytteKsEthOQWCZu4xl21ZbvQKrdhv8M2FFBAUvBCpI5KtXCHtw1irJ2Hv/8AdEXl3HIf1NJWwchWAypTXke/r6aTtnMVgctv/uiLCd/Dz1l/kd97dUXQ2h37U5wbCCtWvYOs6vfWo75egl2y12VCeSgIdLi9SRLftMGKf2BpDCBZ7Km6nIkc9Z1knOK7MNhDVudPXrfwiRx4nFtpeyNfXr67FC6J3uLKzBtr19ettGQ6DHxPVVp0fZdGNYN2dsdJvD9IAqMtr9mswm1WhKD6A5Sz2be+ohzd1oxOCUPr6RyfZFegBQpWzRwIH1BPeTxXn5q9W+UHiCfpA4QOC0JtqyrHmkEdBV+xqO0juJ0baAZauE/aGPtwV7aq9i3XaNcMBxxhW1Y5I6zA99Wlu0rCb4Ul1v7xBmP5k5ioy5x7D5G43+pB4aq0lh9tkdoEfQEcfiFne6veueZSpyzK4VEHCcR26u3vrQrDYnChCglfMT9hUZDop7Z9Ja0mlUCcWAkGbxbUSEBX3iYyjMpyrjq4XdY/D9vlwXXSxPePj+/z4qLtSS3Ig3iCopukQkDEnYMKcMWNz7KVxnNwkGf+akbCltJKJvFyQ44c1lQI7E44CpHQgKrOiQSYKFdY5J19FY1qQY0Zd9zvkHQdx7d+5bUape8ydlhujt7x2bt6ridGOifOmf4VezDClOKPakL8CvhVqtFmJSYSZzHKKcYAzBnICmdpCpSjgyREk3lYEJIAkGSTMds1zLpVa4i9MlD3SLsDrgZdlKqsLpBF1wdIQqe+KsSDySkoOsQVqUSFETicRkD7qTQiCYbXrBlxZmcDIJoigGtHvIxAcUdikKUO6BtpRFlfjmq6JbPwxqZfibym1Akz5xYE4TgMNlds3pSsNqkDCXVERjqJx7aiEUAuyOx5tZ/wK/cUmLC7M8C5j/B1/GrWdJLBulKQo81N9MqyyHf3V2bY793/AJh8KlFVOJOmCULwx5ivhXC9FOEz9aOgJMfpq3m1uYcjrxTh8aWQ+qMcDsz9tEVMVo5wADg1qjDmHq1wK6ToxYxDZHU2erZsq58Of6FHDnp7qIqU9oxxUclwRsSrHrwoVZ3hgGnOxCvhV14c9PdRw56e6iKk8C99054FfCjgXvunPAr4VduHPT3UcOenuoipPAvfdOeBXwo4F77pzwK+FXbhz091HDnp7qIsu3atOiw2gqbWBcMkoUAMRmSKxGvpffPWTou1iJ+r14RiDNfNFEWjbyc8PaYAJ4JGBy54rakLhowXL0KgALuzjAkCInprFN5US/ahdvfVIwBAJ5Y1nv7K2lDDbjQQtagPQ5OHRN2fbRFHWxrAjgsMSq8Fc6TiBGcAHr205faClK5JPNhRQucLvO7jGWSaQt9nblwwtWRvlSTJEY4pwu3leGNdV7d3aVpWkIWYUCSqQCq7cKZupEAEYdImoJgLKvWFGmXnYrJYGoeb+qCBKoKQoHmrwIuwPj3VZO/21h7dvdSZStQO0Eg+yl/LVp+/c8Z+NVzrz/xVnulbRr1+3ppK1xcVnl01jnlq0/fueM/GpLyk8UwXFkEYgqUZ9tM6g8rsH8pTrSFsLqyRkfYBl8aoe6XdsUyxYzGpb2snWE9HT/zVpOIIOIOBGo008k2f7hn8tHwr0K3KILBTpNIC82limh5fUGY8f2WTuLKiVKJJOZJknrJrir7u00YymzFxLaEqStMFCQnAwCDGYxqhVwgyvoMLiBiKecCNiKmNz26O0WJYUys3daCeSduGrr99Q9XHcPuMValpcdhLWYBwvjaf4ejX1Z7UWPc72O87h2/bbuV6z2Nb7d9w3ns++zeFoGj7Yi1MC1MJKDEuNkRGq8nVE6u6ukW0jOl9IhSEhpLZbaG0ReI1qOXUMhUdX0lFst9q/r1vjSSvnKzgH+zb16vadVJNaSgg44Y1atE24JU6mQEcJf5qiqHBeEXRHO/eqHVu3OQtbcqUJbjkqKZU2buMHHkmuTH0RzUj1F/lK68BVPOQfWo+ZCuNMHjC+sxj1E++nbDQQIBJ/mJUe800tJ5X+LbH2T39XbqrwV7q8OjWrshpq9GZQIzBOXfXbOj2xylNt3pkkDXtk4zlSjoHB4rKRhygY2RiduXbSKGUmIeWepYM/wBDZsoiXfsbaxCkgjONuWe3Id1MdM2pFmaK9ZN1AJzUZPcMSegGnSWUpkl1ZAmZXgNs9XsrHd8vdEVhVxSrplpuTjy/OL6OTh1LTUgDU6BZ1HEQ1vWdYcd/AbVE2NDmkrTaLSFK+rSS0qcQEHkkHUTBPb0VrG4PTXG7P9Yfrmjccxz9FcdI9oNUDenbCW3v4gR7qNzNu4rpK6VFLbpuLgxzuaexUd5rwcPj3Ox9VjtLevFfRPwbTheaaOoARvNpM9p+a2bi6envo4unp76SdbCU4qXyf4scOnX203btABIvGQbplac89euPfXvLwU94uOnvo4uOnvpoJVkVHqWnpGf9ZUq3fH2VHDWoHt66hEtxcdPfRxcdPfXnCL9D2j40cIv0PaPjRF7xcdPfXgs46e+jhF+h7R8a8Di/Q9o+NEXXFx099HFx099ccOqJu4bbwj314m0KIkJw2yPjRFWt89kDRVsIJH1f7jDHbXzLX0vvl2mdFWsRzmSUkEEESnWOsV80URaJvMeetUgn6lOCedzxlWv2m3NBsNuWltucQFYLjHPl/tWQ7yyoetRJIAZRinPnjZTvdUqbY9nmM5mLqYzqrjAXLiq5otBAmTCv9t0vZZc/tKVKwIIyJw5sLwHKMjoOuq/u6t7Ljjam3m3JBvFGQOAAPKOyqY0ytU3UqVGd1JMdcUmsEEgggjMHAjrFUL5XmV8Y+szIQAFI8OnaKA+naKYKYXdv3FXfSum73xFIE1SVw82FN1LoyHUKprVqWRzjU63aFwOUchUrOpTIUuKKihaFeka94wv0jRZ5U13c/wBzX/Oj9QrNqve611RsygSTij9VUStGaL6HkoRQP+R+QRTiy291vzbi09AUQO7I03orQOLTI9eC9EgOEH14q06P3wrcwPOJWADgoR+mB7DW4jQa3EJWUsuXkpViC0rEA85GBz2V8xP81XUa+wdFeYa/DR+kVu3FVW7fHXx1WLsNSds+3hoqTadBRzm3W+kAOjvTjSuhlJbWzDgUQ5ECQbrguGUnEcqDV8ps9ZULgrQlRGIJSCQeg6q6Djy5uV4tx+8n4rm6CGuzMN+H2t8E5pg+JV/i2A6jty66f1G2oi+AYznGdkGI14+2vPXoJ2WyUAAwcMYByg5ZaqjLS41ZhffeaQCTBUhKSejPlHqpHdLp9ixspU7EqgIRkVEQctQGE9m2sh05uqS4orgFWonUNg2DoqwaDqVjUqOaQGNJJ8BxKtW6bdVwgLTRhskyboQpyYgRmE4a8Tr6cs3Q2zhrRdBlLfJGy99s9+H+EUu7pVV1bvo4I6Vqm73CVdgqIsCMqyr1AGZQuvk3CudX52pqLdkn9o8TuWm7gTdaPTUTurRDt4YdNSe5Ywim26hE418gwxjHHevsKYgz2BavoLSnGbC299pSIX/OmUr/AMwNO+SoOXm2jJlOM3yMUlXJwOA21nu9bpcBq0WZRy+sR2i6r2hJ7TV9ebQjlKVABmTkCAPYAkd1fW0n5mAhfJ4qkKVdzNk24G4Thp8hsXUNhWtIVyQMTgoJ6tWuu3LUoAFKUk/aBWRB67pmo6zWJlATdVkSoS4omVCMZVjhGB2U4ut8oXkm9ioEyNmROGVbHsXMnLtqUACAgmOUCsgA9d3Edlc2i2qBIQEKgCZXdIJnMXThFQ79rUFKHAFQyCg63ygnFJhSgb8jCe+kVEEKUbOoKNyQHkDmlORS4IgCTqN2NdQisBtS7shKb0nklZi7jjeCerVrrxq2khRUECJyXInYTdF3V31D2d8ze4FQKyAqXWyEgQAQL5AGJ5onA9E+2BQVfSpothXKJLiFAqkYC6okHDZqoimLNar0hYSk7EqvSO4RSoebHIBSMOb0dWyo5DLQJIUJOB5UiICcpwwAr1iyNBSSgiUiAAokAZZT051KKA3z1To+0gAQGVxHW3mIwx66+bq+jt89UaPtA2sr97dfONQi0TeXVD1qN679SnlRMcsaoNOd1Kv7W9jOIxynkpxpvvKeftPN80jnZc8bdeylt1p/tj/837Jqj9F5/KX5beP0K73KadNjtKXcbh5LqRrQdcbRmOqNdXXdbuR41bGHmfNPxwqk5AJEhc/xIEDpA21mTDKnFpbQCpaiEpSMyTgBW26LtLVgFksDjhU6tJAOqRjHQkmUp6oqjb2K58IBUYWP6sg986d/rVUnfN06kqTYWcGmYvgZXgOSjqSPb1VQial91+iF2S1LbWSoKJWhZzUlRJknWqZB6R01Ck1Um91zYhzn1CXa6cF4xlVgbyHUKqrTyozqURa1wMdWwVMQsq1IgqZFeVEi1r9L2CuuNr9L2CoWGQrndX/dldaf1VR6tGn7QpTME4SnZ0VV61Zovd5NEUTxPyCKKKKuvQXD/NV1GvsHRXmGvw0fpFfHz/NV1GvrPRr6+CaGq4jGdUDVc/eiKZoprwo9JXd/+ajNLLeiW1kp1iIPfGIqQJKzqPyNLoJ4KTtdtbb56gOjM91VrSOniVEtgjPHbhGVRTjlNXVVqGALynY6o/q24fdQ26uxG2CXFkrSISo6uiNnVWY26wvNOcGpJvEwNipyg1rTxqmbsNKBADaYKzMHWkHAkbDGHfWT2jVehga9QHILzv8Anw3+Cq1sWCUtpMpbkE+ks89XsAHQKdWBvEUyszVTOjmsa83EVLFfV4SjkaArloLAV1pxEprzReApxpFMpr5omK0r1mCygNzGkOL2ttX2SShX8q+Se4weytzW6jGVJwzkjCcurCa+e7YiCa2HcXpAWtjhFwo3W0qBGF9KSlRx259Rr6fA1JBb3rw+WaPVqjgfmPr8FbLEeRhtV+o05ptYQAjDar9RpzXevDRRRRREUUU3LhVgnLWrV2bT7OvKiLpxwDDEnYM/gB103eCrySrpwHZr1mnSGwnLtOs9ZpG15p7f2oiqG+d/060/gr/U3XzfX0hvnf8ATrT+Cv8AU3XzfRFom8smX7SIvfVIwP8AOOkUpuuP9sf/AJh+lNJbzCZetIu3vqkYSR9sawDVo3Tbi33HVPMqSUrg3CSFpIABGAIIwzn/AN0eCQuLG03VGANE3+ig9x2nGLG6XnWlOLAhuCkBM844/ajDqJ20w0/pxy02lVpJKVXgWwDzAnmAHaM+ualF7hbWASQiB0nLbhl21BbpNGOWJaUPYlYJSUEkQInMDbWZBiFwupVwwNItMqybrd2LNus6ELZUl9EEOApuzgFiM7pz6wKphVTU25Ow93/uueOA5A0MlRUFSoZcLrprKpJOQqNaGFOA+akiUrMLtE7Fe0z4wquuMKqIWHMuSem/NdqffVbqc0q6S2Qdo99QdaM0Xr4FpbSg7/oEUUUVddi5dHJPUa+ptGtX22vq3TKGiVocQE4pSCYvgiAdmrXXy0rI19Sbmb/AN8Hcng25vJUfsIwkHA9HwqCUU0xZQkYKWJxgmT3ma7UxhgpXs+FOaTeEpI6D0+ypRV+16I4a8QhTa9qi2Uq8BJHXFVS2sLbUUrEEf1nsq5hAiLowvDzbnRsP/NdsslRTyUFMrm8FAzmmAcsRj19FXkhclTDNeZbY+tiyLdLppLCP4lc1Os9PQnprO1FTiitZlRMmvpbdVuSYt1nU0tKUuQS24Biheo9I1EaxWAK0Q424ppxMKQopUNhGB7K5MTUgdi9nkrDMAMXdt4etU0s7NTuj2KLJo07KmLNZYrxcRiAdF9CxkJ7Yk1M2bQzz4+rRI9I4J7zn2U63J6ALxvrkNJPiOwdG01oTdmQkABIAGQGVVwfJ3P8A8R9m7N5+wXJjOUhQOSnd22dB+6xHdNuVtTALim5RrUDeA69Y6yKkd622p4VyyuAFLgvJn0k4EdqT/lrWNIMJ4NWGo1l26Pcwtm0LtVkRyGlJUtpJN4AiVXRqTEiAcJw2D1ej8wQ9kkDxhczMcMXTNCrAJ0Oydk7r7dOC1SwpAQAMgVfqNOaj9DPoWwhbZlCgVJOfJJJHspyXxkOUdice85DtNd68TSxS9IqdAMDE7Bn27O2vChSszdGxOfar4R10ohAAgCKIkuCJ55w9EZdp1+wdFOKKKIimtrzT2/tTqmtrzT2/tRFUN84//H2n8Fz3t18319Ib5o/+PtP4Lnvbr5voi0LeaA4a0g3oLSObnzxlsraXTLBBcAABN0YuYThN/E1j+8UmbTacJ+pT+uthtC0oxXA6xRFG210GTfWZxkJAAMnPlyBrMaumqDvwQp9nlBXJViBA/wC3licP3BrT2XUKBKSCAJJjVUJum3Mt21KVEEXJurSQMDBO0Rh7KgiQsqzS5hA1WGcCK6DQrTkb2aDiFLKf5kz+mlDvYo2ueJPy1TKVydHqdizCitO+jVs4ArvDMX0GAZjC7hl7KPoxRtX4k/LTKVHRqizEV7Urvh6H8nOMoRjwiVqN/E8kpGF2PSqp+U17Ee340ylOjVOzxT3SXmz1j31DUu/bFrEGAOikKuBAXXQpljYKKKKKlbLlzI9Rr623PWZKbOyoZ8E3n/Kn4CvklzI9Rr680IocWY/Cb/SKIn9cLTIIORwovjaKL42iiJDiSIjleNevtpOzoAVAyBOZJ26zT2aaM88/zGiJ5VJ3V7m0LeD4GKgArrGAPaPdV2pva2ryCNeY6648fRdWw7ms60SOI++i3w1Y0ageFnDmhgnVS2iNz5eXGSBz1fsOmrmnRt8C/htFSDDKUJCUgADUK8Dkvk2vUOfEjK3cdTxGwcb9116VXlRwYQ3rb9377kWdhLaQhAASkQANQpaiivqwIXjJvb/Nq6jTHiglw3lAriSCAUwIF0xh2zmafW/zauo0goURJ2KzpSgJCCUgrwkXeconkyATOOVPLxGSD/l+amlmCwmCojE+iZxOOWvONU10HHL0TyYz5OeyIoplOuFPoK70/NRwp9BX+X40yetKgpIvDHOSgQNsEY6+6vH7WQkkLBOUSgY68TrFFCfcKfQV3p+NHCH0D/l+NNONbXADslPXXNktSlpvXu4oUO8CKInvCH0D/l+NIPqJUmQRnnHRsNJoccvKBJAwg8kztwjCvHFLvJ+0MZMpEdkSaKVWd8z/AKdafwHPe3XzdX0jvmf9OtP4Dnvbr5uooU3uV3U2jR61uWcN3lpCVcIkqEAzgAoYzU5bN9PSDohYs8dDS/8Ac6KKKIubNvoW9AKQmzwRBBbXl+ZOul0b7WkQm4E2a7lHBOZHpLs0UURep329IgXbtljOC0s9Izd6K9+l7SXo2X8lf+5RRRFwnfZ0gCVBFlkwCeBXjEx/3Ok99er329IkEFFlIIggsqgg5jzlFFEVe3U7qrRpBTa7QGwWwpKeDSUiFQTMqM80VCUUURFFFFERRRRRF4RVuTvj6RCUpDiISAB9UnIAAewCiiiI+kfSP3iPykUfSPpH7xH5SKKKInJ31dKfet/lIrxrfT0onJ1sf/UiiiiJT6WtLffN/koo+lrS33zf5KKKKIj6WtLffN/koo+lrS33zf5KKKKIj6WtLffN/koo+lrS33zf5KKKKIuV76+lSCC83B/8SKS+lDSn36fy00UURH0oaU+/T+Wmj6UNKffp/LTRRREk7vkaRVznG1Zc5pByxGY214d8XSBzW2cZxZbOO3LOiiiLr6SNI/eI7WkH9q9a3y9JJwS6hI2BpAHcBRRRF39KGlPv0/lpo+lDSn36fy00UURNdJ74GkLQ0tl11KkLSUqFxIN0wTB1ZCqvRRRF/9k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83568" y="1124744"/>
            <a:ext cx="292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Insert </a:t>
            </a:r>
            <a:r>
              <a:rPr lang="en-US" sz="2000" dirty="0">
                <a:sym typeface="Wingdings" panose="05000000000000000000" pitchFamily="2" charset="2"/>
              </a:rPr>
              <a:t> Charts  Scatter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9929" r="8868" b="25367"/>
          <a:stretch/>
        </p:blipFill>
        <p:spPr>
          <a:xfrm>
            <a:off x="1403648" y="1700808"/>
            <a:ext cx="5832648" cy="4708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520" y="348793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549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ISEhUSEhMWFhUXGRgYFhYWFxgYFxkYGh8YGBgbGhcYHSggGRolGxYYITEhJykrLi4uFx8zODMsNygtLisBCgoKDg0OGhAQGy0mHyYtLS0rLy0tLS8tLS0tLS4tLS8tLS0tLS0tLS0tLS0vLS0tLS0tLS0tLS0tLS0tLS0tLf/AABEIAKgBLAMBIgACEQEDEQH/xAAcAAABBQEBAQAAAAAAAAAAAAAAAwQFBgcCAQj/xABMEAABAwEEAwsICAMHBAMBAAABAgMRAAQSITEFQVEGBxMUIjJhcYGRkhUzUlShsdHSFyNCU3OTssFicvAkNIKiwtPxNUNj4SWD4hb/xAAaAQEAAwEBAQAAAAAAAAAAAAAAAQIDBAUG/8QAOxEAAQMCAwMJBgQGAwAAAAAAAQACEQMhBBIxQVFxBRMUMmGBkdLwIlKhscHRFTOS4SNCU2JyskOC8f/aAAwDAQACEQMRAD8AoO5nc47bi6G1to4JAWorv4gm6AkISolUnKKs1g3pbW82l1u0WUoXJSb7omDBza2063jGwq0WpKgClTACgoAgi9jM1tVisnBthtpLaW0zdSkC6MZMDViTRVvPZ8ZWJjeZt/39k/Mc/wBugbzFvP8A37J43P8Abrcw25sT3Ck+FUPR6wB1HEdIorLEU7y9vOT9l8bn+3Xo3ldIffWXxuf7dbe2V5i6NWQFKEu7R7PjRFhf0LaQmOGsvjd/2q9O8rpAZvWXxu/7dbgsuCCSkahMZnVnQVuYyRgQMYzOWvpoi+Zt2O5B/Rq20PqbUXEqUngyogBJAM3kj0hTdnRbKWkOPurQXJKUoTOAjPA7R31d9/lwqtFkkg/VuwRlBLZ1VRN0P93sv4K/9FdFBrcr3ETAGsxcgbCFy4kuzU2NcRmJkiJs0naDtCUFmsPrDvgHy0cVsPrD3gHy1YtP6HRaLY4kr4MN2NDkhMjAkGRsg6tlRg3P2S4w9xh3gnlcGkcGL9+8U44wEgg7dVedS5aoPYHGmATFg15gkSBIMTE+BWjsC8H81/izyKP4rYfWHvAPlo4rYfWHvAPlp83uZQDaw68UizFEqSmbyVY82edEADaa5O5YOKs5szhW3aLwClphSCib94DOIOWZHbW34rQnqt45Xx1c+s65bx9VXoT/AOq/xZw9zemnFbD6w94B8tHFbD6w94B8tLWrQjCmnnLK+pwsYuJWi7KcReQRqwPd1S+e3P2Nh1lDr7hW5wSggNyIUQIUdQJkdU1B5Woi2QTe2R82ANxNrEGTCdCf/Vf4s8ii+K2H1h7wD5a84rYfWHvAPlpTdkw0i1uJawAIvJuhKUGByUxmIgz0mnWgtzrNoCAFvlawZKGVFhsicFrUBJw1YVLuVKTKDa76bQ0gHquMSNsH46HYnQ3zlFV/i3yJjxWw+sPeAfLRxWw+sPeAfLS9n0IyLOq0PvKQEPqZUEICibvoyRjOOOoGnK9yyRaVNF4hlDHGFOXeUG9l30sD2DsqHcrYdsy1tp/lfFtYMwTcWG8IME8/8r/FnkTDi1h9Yd8A+WvOK2H1h7wD5aktIMsp0ZLK1LSbUMVpCVj6sgpMdU4bRUdoHRDb6LQ444W0spQokJvSFFU4bYTh0mpZymxzHPdTaAHZeq6dQBaZBvpCHBut/FfpOrfIg2aw+sPeAfLXnFbD6w94B8tTGidENotFifZWXGXVlPLSEqSpIUCFDI5Hu6qZnRDRNotNocU20LS62gITeWtV5RwBwAA9xyjGv4vSz5ebbp7r5nMW5cszMg/+XU9CfH5r/FvkTTith9Ye8A+Wjith9Ye8A+WpzQOgGUWtAWrhWnGS8wSjBQ13knJSQQemR2VJ1lJduMkqSVBKCoXSZgCRqxNXo8p06zi1jG2AMw4C87zaI29u4qDg3AXqv8W+RSJs1h9Yd8A+Wjith9Ye8A+WrLue0RZ2LYpoPKW8hpV9JbAbJIBN0zmJGe3oqB3PaDZtCEXlvlaiUkNMlSG4yLiyIg54ZTWX4xRhzjTGUBpnK++aYtOlpnap6E+38V/izyJvxSw+sPeAfLXvFbD6w94B8tS1k0VZ0WS2B1R4Rp7gysIBIuqhNyTkqBOyaQ0LuaZtKUBLj/CKSSVBlXF0K9FS1RJnCRgak8s0A1z3MAaDE5XwZAM66QePZdR0J9hzr/FvkTDith9Ye8A+WvBZrD6w74B8tMtENoU+0l2QgrAVAvdQjWCqAegmrrp+wN2q0vNqfUhNmbKyODSEt4JJAjFQu8r2VevymyjUDX02xBJMOtcDYTMk9nfojcG4iedf4s8iq/FbD6w94B8tHFbD6w94B8tOWdC2YoctBfcFmSpKEG59atZAJAScABPsOzFxZ9yiVvtoS8S08yp5py7BhMYKScucKh3K1Bs5mNETMsfqBJGuoGo1GmqdDf8A1X+LPIo/ith9Ye8A+WlLPoyyOKCG7Qu+Zu3kC7OewU48iWTgEWnjLnBFfBq+qF8rzFwTgmJOOoba8Gi+K6RQzevAFJCoiQpJIkba3w3KFGvWFIMGsH2XjQgG5OozDhIWWIw9SlSdUFV9gTqw6CR/J2KuutlKik5pJB6wYPurml7d5178Vz9ZpCquEOIXWx2ZoO8BaZvE/wB5tOAMsgEHEEFUEEVtTTpSISABsArFN4n+82n8FP662dJnKoVkvxpXR3Um4sqzpNKgRIMjaKHFhIkkAYYnpwHtNESqXSBGG3EV0bQo5xtypKuSoSBrOQ6s6IlXHCqLwBgyJGvbSqFSlROcg6sxEZ9VNq6atIF5IIMZjWJGHsoixnf1JNoss58G7lEZt7MKo+nkyxZBtZV/oq77+nn7L+G705FsZnOqVpzzNk/CP+iumj+VU4N/2C5K/wCdR4u/0cn9p3VJU667wZHCWXgIvDA4m9MYjHKo/wAsjgLMzcP1DpcKp50rK4AjDOKiKK8tmCosENG7adgIG3cT4ruL3HVXew6Wbdb0i+tuUucCS0VwojmmFDWMwY2VGK3UcGuz8WbuNWe9dQtV4rK5v3iMpk9/ZVbindhsyV3yorhKSeRE+0VQYGi2S4SNgkwBkFPSbnKCJN4JHaq1K2RuY+r/AHUra9NsBp5uysFov4OqUu9CcTdQIwGJ7+5DTGm+GtDT4Rd4NLKbpMyWlFUzGAM0xeS0ByeHmRz7gEa+aM6ceTUzevHgrl+9hPVlnPRV20KLDmIM31JJMgAySTNgAJ02bVk7EgCXSO7d9TsG3uXu6PSDVoeLzbakFWKwpV6VZSNggCpiybrG0izlTKythIQAl260REXrkYrjbtqAZsyCkuLKwgGABBWT7qF2dslFxRhSwkpMXxeMasKq/C0HsbTcDDbC7rWgiZnSyt0iHHXtMWkX13jb4ap1bNLhdmXZwgi9aVPhRIMBQULsRnys+ipBW6oG0cKWpbVZxZnGyrnJxkgxgcffUQ9ZWEqKTxjDYG491Irs4DQckyVlEaogn9qjomHeILTcnfq7Xb/aOEWUMxMxEiYAka7lJaQ0wyqzcVZZU2kPcIFKXeJwIN7DOT3AU73IvIQxby4kKTwbUovXSoS5IBzBxz6qrBNTWltzTrDLLygTf5wgfVkxcTmSonHKlWjRDBRzRmcCLkkkEONyZvETPxhbAmZ3J3//AEjaF2YMsqSzZ1KWEFcrWpUySqMOce89iNn062Uus2hlS2nHlPpururbUok4GIIg+07aZ2vQFqaRwjjC0o1kxh1gGU9tJ6EsSX3ktKJAVMlMTgCdYI1VXmMIWGoLgbQ4k2JcTIPWkm8zsmLCRnLg36b7KWZ3UhNpadDUMtNllDQViEERN4jFWXd21BvPJDt9kFCQoKQFG8REESdeImpdrQCDaizfVwQQHAvk3rpAjVHOJGWqmqtEg2viyCoi8BJi9dgKUcBExOrZU0HYZh/h29iTrGUXvqMwk63urupVNo2x3qYb3VsJfNpFlVwy0lLh4Tk5AShMYTdGezpmm1h3StoZs6FNLKrOeTcduNrxmVpAxUPf1xTPSmjGmXW5UtTC03gpN0r1yBgBnd1ZGl7To2xobbdK7TDl66Pqp5OGPJrnNHCFrIY4gxF3Hqhwi5tAzW3dyvzb5dJAjXTsv8l0jT7RFrQ4ysotCy4AlYCkqBkAmMRMd1PbLuvbSphwsLK2kBu6HbrMAEXktxzjOvIbYqB0lo9LbdnWCSXUFSgYgEXcoGWOuuND2Hh3ktyQDJUREhIxJx7u2tThMI+mXkHKJ2u2DIdu0CO2yzioHZdtvjf6pBl4JcSsAwlYVGuAoGJ24VNO7pAXba5wZ/tTZbAvDkSkIk4Y5TqphpnRyWXEhCiptaUqQoxJSeoAezWKk7RoaypfFnvWq8SAFANlHKymEzG2rV34eo0OeC7M06T1Za4zpEOj1rZlF8kSBBAudp0juTPRWmG0Mrs1oaLjKlBYuqurQsYSDrGHvp8zuqCX21pZhpplTLbYViAqMSojE8kd1V62McG4tEg3VFMjXBika1dg6FWXETmk6mLiCYmASNoAKxzOFtykTpIcSTZLplL3DX5wPIKIjtmZqUOlBatINvBJRN1MEzzUkZxVaqS3O/3lr+b/AEqrrwtCm3EseBfNOvvOaT45QubFuPR6g/td8imlu869+K5+s0hS9u869+K5+s0hV6nXPEq9H8tvALSN5D+8Wr8FP6xWyYpuBCCRJvcleABwuwIOE1jO8oJftWE/UpwmJ5Ywmtws7gjzxGJw5G3pTVFoo5pagnlNhCQlWCEuGDBOHJjPVGvOvbQtwhQDQUJF0K4SCMcTyMDzSB/zTS0MpunkrkKUqS4mAeSb+WuMv4aWtbaCpXJWuSgyHEJCoKMYgZRP+DpoiXszylLQlabsk5X/AEVGDKcBhnUqbGiQYMjI4686hLEgB9rkKGKuUXEqzSo3ThPT0d9WSen3URNuKon7Wrb00k9ZEJSpSQQTmduoT2U9nHP3dNJ2s8hWOrooiwvf2UDaLKUggXHczJzb6apWnPM2T8I/6KuW/h56y/yO+9uqpLD7LKVvcEppJSQpMzMYjuHfXTQ9pr2bSBEmNCDtXJiTlfTeQYBMwCdWOGgBKgKKmvJdm9bT4D8aPJdm9bT4D8ajo1Ts/U3zK3TKW536H+VQtSOiFxwnKCSUG6SQMcdtOfJdm9bT4D8a88mWf1tHgPxqrsI9wi36m+ZZ1MRSe0tOb9D9/wDim9r4RQAU8hQkQAucThOWVOOFaji88m7z5w4T4f8AFHkuzetp8B+Ne+S7N62nwH41Q4J5EW/UzzLIvpEAS61xFNwvv6uxN2gFNlkqSFJXeBJ5B+znXBZQhTfLBVfSVQRcAnbtp35Ms3rafAfjR5Ls3rafAfjVuh1N4/Uz76ditz1OTBdBkxzb9SI1yz2xvRaXVlSrtoaCTkOEGXdTdKAphKOEbBDhPLXGEEfvS/kuz+tp8B+NHkuz+to8B+NVGBqARI2bWbO9ZtfSa0AE2g2pOGgIv7N9VF2hm4YlB6UGRVv402GtHPlxCkMQl1F6VgkiDczN2J7KhfJlm9bT4D8a88lWf1tPgPxrOvyc+rlki0/zNuC0tI61rHXYdi62Y2m0XzH/AKP8qsAcSwu2Why1NOtvIcS2hLl9Sy4ZSCj7N0YdtVzcq4lFpbKlAAXpJMDmnWa78lWf1tHgPxr3yXZvW0+A/GsqfJL2Me0uBLhlmWCwblFs0SN+3sC0HKFMODodYz1H+VSjWkW+LtqvJ4UqbYOIng0uEyei7r6aBa2m3rVaSoKxCEJSoXjITeI6Mseg1FeS7N62nwH40eS7N62nwn41A5HILoNjMjMzQkGOtbSOBK1/FmQJDpH9j9xHu9qdWi0MPWQobHBlk3kJWuSQZvAE4nM4dAprpR1JstlSFAkcJIBEiThI1UeS7N62nwH40eS7N62nwn41szk17SL6OLruadQQbl3aTxWbuUqbpkOuI6j9hB93shPLXZA+xZgl5lJQ2QoLWAZN3V2GvNG8FZW3lOKS4pUNgNrElJEqIOYGOf8ADTTyVZvW0+A/GjyVZvW0+A/Gs/wupk5suGWZiWTrMTmnVX/E6QOYNdO/I/dGmXcnVufZesyeDFwsKASlagVFBiYJxI+Wpm22twv3kWxlLMplJUkmBF7Vrx11XPJdm9bT4T8aPJdm9bR4D8ao/kdxEAiPaiSx0ZoJ1dvEg63KsOVmC8Om2jag0nc31CZaXU2XnC15u9yYyyEx0TNM6mvJdm9bT4D8aPJdm9bT4D8a7m4So1oFrf3N8y5TjaZJMO/Q/wAqhaktzv8AeWv5v9KqceS7N62nwH404sFmsrLiXTakquSq6lJk4EbemtqNBzajXOIgEHrN2HisMRiWPova0Okggew/aI91Qlu869+K5+s0hStocvLWr0lKV3kn96SrleQXEjeu2mC1gB2ALRd5Xz1qz8ynm588ZVtFqUC0oF1IAvG6kcvCcBy8zWMbynn7VBI+pRinPnjKe6txSlxTZSkJE3gFXiCJkSOTmKqrqCtbiOUq+olUGbpgGVfx4DAkxqI6KXtbgJXLhxKQSgGPsEXYXMa5Hoq24lrfUUn60iDdi8RJBJg8nEG8B0hPeraXVXljhVJMoTAUqASURdlHVJyhSqIm+i1pLzcFYxVguYPJUT9s8rsyBq0Xukf121XLApRealxasVYKUSnBKgfs84H31Y8eiiLm9jmP6nppO1nkKxGX9a6VxnV/U1xa5uK6qIsH38PPWX+R33t1mtaVv4eesv8AI7726zWiIoorwmoRe0UUA0kKYK9qYs2gXFRLTyQRM8Esj2JqEdyPUa+k7DpHkoReTghMi9yuaMLuzXV2vDdWz9FRzS7QwsJf3PuAwlp5Q2hpwewpmhjc+6TCmnk4Zlpw47ME1vXlG8VALSISclzj6UfZpGyWxRBvOI1QUm8ByYMyNskdmuris2OoFTm3e8Vhb259wHktPqEZ8GsdmKf6mhjc+6SApp5I1ktOH2BFbi5adUv9aZjs6KdLtnJIlQgZ5nLPpNSKo90JzZ94rBXNzzgVAaeUMOVwTgz6CmtJd3orIBg7aVHZeaHvbq2s6QOHPIwEkbddKOW+BkrHYJIy2ZGqveDoAFZrSNSSqezvRWQ5u2lOPpNHtwRVLTuPF4gh4DHG4o5dSa11FqzN50ZYrEjXkKUNoF5X1hkgZ4pTmBAynXVWvAmQCjmzthZA9uOSMuGV0XFDtxTSKdyf8D/gV8tbULYEi8VQIBJUYAgdwpAaVRPnGwBek3xJnET1VpzjfdHruVebPvH13rIXtx6REB5XUhYjLanr7qZr3Lqkwy9H8ivlrbnreQpICkiZwKoJxGQ15+0Vy/bxe84kERIKhhiMSDjkfdRtZo/4wfBQaTjo4rMbJuFs5bSpZfCim8pIAEH0QCmZ6+jbgsncBZD9t/XnGowPs6860tduVEpKYIkKJw26tUVwLe4clNd5P/OFV5xpJ9n5fZWyGIn5/dZx9H9k9N/2fJXKNwFlMSt8dd35a0l/SIGHCJSREyoCMtRpym2TiDI2ip5we6Ph9lGQ+968Vl6d76yXkjhHoKkgnCLpIBMlGGEnGp5O9bow/wDffHW9Z/2TVy43RxuqlwOz5fZXDSNvz+6pp3rdF+sP/nWf5a9b3qtFHO1PJ63WD7k1ceN0cb6arKmFnO67e60dZbI8+xaXHHEJlKS4yR2gJBPUKymt+3e2mdHWof8AjPvFYDUKVou8sqHrUbwT9SjlESByxq9nbW1OWRS2zcQ2lUnlkJUczqKaxbeUJ4e1QQDwKIKsueM622yoN0ShwnWUuQknoHCCiKNtrS5WJaERKLicJjCbuu8B2ivXzCli8ymCkXbiSUyUACbuMzH+OubTeKFEpScSJ4XVycOfz/3Ir20hd5eCABdPLc5Sebir6zu6xREaPkvNytteKsEthOQWCZu4xl21ZbvQKrdhv8M2FFBAUvBCpI5KtXCHtw1irJ2Hv/8AdEXl3HIf1NJWwchWAypTXke/r6aTtnMVgctv/uiLCd/Dz1l/kd97dUXQ2h37U5wbCCtWvYOs6vfWo75egl2y12VCeSgIdLi9SRLftMGKf2BpDCBZ7Km6nIkc9Z1knOK7MNhDVudPXrfwiRx4nFtpeyNfXr67FC6J3uLKzBtr19ettGQ6DHxPVVp0fZdGNYN2dsdJvD9IAqMtr9mswm1WhKD6A5Sz2be+ohzd1oxOCUPr6RyfZFegBQpWzRwIH1BPeTxXn5q9W+UHiCfpA4QOC0JtqyrHmkEdBV+xqO0juJ0baAZauE/aGPtwV7aq9i3XaNcMBxxhW1Y5I6zA99Wlu0rCb4Ul1v7xBmP5k5ioy5x7D5G43+pB4aq0lh9tkdoEfQEcfiFne6veueZSpyzK4VEHCcR26u3vrQrDYnChCglfMT9hUZDop7Z9Ja0mlUCcWAkGbxbUSEBX3iYyjMpyrjq4XdY/D9vlwXXSxPePj+/z4qLtSS3Ig3iCopukQkDEnYMKcMWNz7KVxnNwkGf+akbCltJKJvFyQ44c1lQI7E44CpHQgKrOiQSYKFdY5J19FY1qQY0Zd9zvkHQdx7d+5bUape8ydlhujt7x2bt6ridGOifOmf4VezDClOKPakL8CvhVqtFmJSYSZzHKKcYAzBnICmdpCpSjgyREk3lYEJIAkGSTMds1zLpVa4i9MlD3SLsDrgZdlKqsLpBF1wdIQqe+KsSDySkoOsQVqUSFETicRkD7qTQiCYbXrBlxZmcDIJoigGtHvIxAcUdikKUO6BtpRFlfjmq6JbPwxqZfibym1Akz5xYE4TgMNlds3pSsNqkDCXVERjqJx7aiEUAuyOx5tZ/wK/cUmLC7M8C5j/B1/GrWdJLBulKQo81N9MqyyHf3V2bY793/AJh8KlFVOJOmCULwx5ivhXC9FOEz9aOgJMfpq3m1uYcjrxTh8aWQ+qMcDsz9tEVMVo5wADg1qjDmHq1wK6ToxYxDZHU2erZsq58Of6FHDnp7qIqU9oxxUclwRsSrHrwoVZ3hgGnOxCvhV14c9PdRw56e6iKk8C99054FfCjgXvunPAr4VduHPT3UcOenuoipPAvfdOeBXwo4F77pzwK+FXbhz091HDnp7qIsu3atOiw2gqbWBcMkoUAMRmSKxGvpffPWTou1iJ+r14RiDNfNFEWjbyc8PaYAJ4JGBy54rakLhowXL0KgALuzjAkCInprFN5US/ahdvfVIwBAJ5Y1nv7K2lDDbjQQtagPQ5OHRN2fbRFHWxrAjgsMSq8Fc6TiBGcAHr205faClK5JPNhRQucLvO7jGWSaQt9nblwwtWRvlSTJEY4pwu3leGNdV7d3aVpWkIWYUCSqQCq7cKZupEAEYdImoJgLKvWFGmXnYrJYGoeb+qCBKoKQoHmrwIuwPj3VZO/21h7dvdSZStQO0Eg+yl/LVp+/c8Z+NVzrz/xVnulbRr1+3ppK1xcVnl01jnlq0/fueM/GpLyk8UwXFkEYgqUZ9tM6g8rsH8pTrSFsLqyRkfYBl8aoe6XdsUyxYzGpb2snWE9HT/zVpOIIOIOBGo008k2f7hn8tHwr0K3KILBTpNIC82limh5fUGY8f2WTuLKiVKJJOZJknrJrir7u00YymzFxLaEqStMFCQnAwCDGYxqhVwgyvoMLiBiKecCNiKmNz26O0WJYUys3daCeSduGrr99Q9XHcPuMValpcdhLWYBwvjaf4ejX1Z7UWPc72O87h2/bbuV6z2Nb7d9w3ns++zeFoGj7Yi1MC1MJKDEuNkRGq8nVE6u6ukW0jOl9IhSEhpLZbaG0ReI1qOXUMhUdX0lFst9q/r1vjSSvnKzgH+zb16vadVJNaSgg44Y1atE24JU6mQEcJf5qiqHBeEXRHO/eqHVu3OQtbcqUJbjkqKZU2buMHHkmuTH0RzUj1F/lK68BVPOQfWo+ZCuNMHjC+sxj1E++nbDQQIBJ/mJUe800tJ5X+LbH2T39XbqrwV7q8OjWrshpq9GZQIzBOXfXbOj2xylNt3pkkDXtk4zlSjoHB4rKRhygY2RiduXbSKGUmIeWepYM/wBDZsoiXfsbaxCkgjONuWe3Id1MdM2pFmaK9ZN1AJzUZPcMSegGnSWUpkl1ZAmZXgNs9XsrHd8vdEVhVxSrplpuTjy/OL6OTh1LTUgDU6BZ1HEQ1vWdYcd/AbVE2NDmkrTaLSFK+rSS0qcQEHkkHUTBPb0VrG4PTXG7P9Yfrmjccxz9FcdI9oNUDenbCW3v4gR7qNzNu4rpK6VFLbpuLgxzuaexUd5rwcPj3Ox9VjtLevFfRPwbTheaaOoARvNpM9p+a2bi6envo4unp76SdbCU4qXyf4scOnX203btABIvGQbplac89euPfXvLwU94uOnvo4uOnvpoJVkVHqWnpGf9ZUq3fH2VHDWoHt66hEtxcdPfRxcdPfXnCL9D2j40cIv0PaPjRF7xcdPfXgs46e+jhF+h7R8a8Di/Q9o+NEXXFx099HFx099ccOqJu4bbwj314m0KIkJw2yPjRFWt89kDRVsIJH1f7jDHbXzLX0vvl2mdFWsRzmSUkEEESnWOsV80URaJvMeetUgn6lOCedzxlWv2m3NBsNuWltucQFYLjHPl/tWQ7yyoetRJIAZRinPnjZTvdUqbY9nmM5mLqYzqrjAXLiq5otBAmTCv9t0vZZc/tKVKwIIyJw5sLwHKMjoOuq/u6t7Ljjam3m3JBvFGQOAAPKOyqY0ytU3UqVGd1JMdcUmsEEgggjMHAjrFUL5XmV8Y+szIQAFI8OnaKA+naKYKYXdv3FXfSum73xFIE1SVw82FN1LoyHUKprVqWRzjU63aFwOUchUrOpTIUuKKihaFeka94wv0jRZ5U13c/wBzX/Oj9QrNqve611RsygSTij9VUStGaL6HkoRQP+R+QRTiy291vzbi09AUQO7I03orQOLTI9eC9EgOEH14q06P3wrcwPOJWADgoR+mB7DW4jQa3EJWUsuXkpViC0rEA85GBz2V8xP81XUa+wdFeYa/DR+kVu3FVW7fHXx1WLsNSds+3hoqTadBRzm3W+kAOjvTjSuhlJbWzDgUQ5ECQbrguGUnEcqDV8ps9ZULgrQlRGIJSCQeg6q6Djy5uV4tx+8n4rm6CGuzMN+H2t8E5pg+JV/i2A6jty66f1G2oi+AYznGdkGI14+2vPXoJ2WyUAAwcMYByg5ZaqjLS41ZhffeaQCTBUhKSejPlHqpHdLp9ixspU7EqgIRkVEQctQGE9m2sh05uqS4orgFWonUNg2DoqwaDqVjUqOaQGNJJ8BxKtW6bdVwgLTRhskyboQpyYgRmE4a8Tr6cs3Q2zhrRdBlLfJGy99s9+H+EUu7pVV1bvo4I6Vqm73CVdgqIsCMqyr1AGZQuvk3CudX52pqLdkn9o8TuWm7gTdaPTUTurRDt4YdNSe5Ywim26hE418gwxjHHevsKYgz2BavoLSnGbC299pSIX/OmUr/AMwNO+SoOXm2jJlOM3yMUlXJwOA21nu9bpcBq0WZRy+sR2i6r2hJ7TV9ebQjlKVABmTkCAPYAkd1fW0n5mAhfJ4qkKVdzNk24G4Thp8hsXUNhWtIVyQMTgoJ6tWuu3LUoAFKUk/aBWRB67pmo6zWJlATdVkSoS4omVCMZVjhGB2U4ut8oXkm9ioEyNmROGVbHsXMnLtqUACAgmOUCsgA9d3Edlc2i2qBIQEKgCZXdIJnMXThFQ79rUFKHAFQyCg63ygnFJhSgb8jCe+kVEEKUbOoKNyQHkDmlORS4IgCTqN2NdQisBtS7shKb0nklZi7jjeCerVrrxq2khRUECJyXInYTdF3V31D2d8ze4FQKyAqXWyEgQAQL5AGJ5onA9E+2BQVfSpothXKJLiFAqkYC6okHDZqoimLNar0hYSk7EqvSO4RSoebHIBSMOb0dWyo5DLQJIUJOB5UiICcpwwAr1iyNBSSgiUiAAokAZZT051KKA3z1To+0gAQGVxHW3mIwx66+bq+jt89UaPtA2sr97dfONQi0TeXVD1qN679SnlRMcsaoNOd1Kv7W9jOIxynkpxpvvKeftPN80jnZc8bdeylt1p/tj/837Jqj9F5/KX5beP0K73KadNjtKXcbh5LqRrQdcbRmOqNdXXdbuR41bGHmfNPxwqk5AJEhc/xIEDpA21mTDKnFpbQCpaiEpSMyTgBW26LtLVgFksDjhU6tJAOqRjHQkmUp6oqjb2K58IBUYWP6sg986d/rVUnfN06kqTYWcGmYvgZXgOSjqSPb1VQial91+iF2S1LbWSoKJWhZzUlRJknWqZB6R01Ck1Um91zYhzn1CXa6cF4xlVgbyHUKqrTyozqURa1wMdWwVMQsq1IgqZFeVEi1r9L2CuuNr9L2CoWGQrndX/dldaf1VR6tGn7QpTME4SnZ0VV61Zovd5NEUTxPyCKKKKuvQXD/NV1GvsHRXmGvw0fpFfHz/NV1GvrPRr6+CaGq4jGdUDVc/eiKZoprwo9JXd/+ajNLLeiW1kp1iIPfGIqQJKzqPyNLoJ4KTtdtbb56gOjM91VrSOniVEtgjPHbhGVRTjlNXVVqGALynY6o/q24fdQ26uxG2CXFkrSISo6uiNnVWY26wvNOcGpJvEwNipyg1rTxqmbsNKBADaYKzMHWkHAkbDGHfWT2jVehga9QHILzv8Anw3+Cq1sWCUtpMpbkE+ks89XsAHQKdWBvEUyszVTOjmsa83EVLFfV4SjkaArloLAV1pxEprzReApxpFMpr5omK0r1mCygNzGkOL2ttX2SShX8q+Se4weytzW6jGVJwzkjCcurCa+e7YiCa2HcXpAWtjhFwo3W0qBGF9KSlRx259Rr6fA1JBb3rw+WaPVqjgfmPr8FbLEeRhtV+o05ptYQAjDar9RpzXevDRRRRREUUU3LhVgnLWrV2bT7OvKiLpxwDDEnYM/gB103eCrySrpwHZr1mnSGwnLtOs9ZpG15p7f2oiqG+d/060/gr/U3XzfX0hvnf8ATrT+Cv8AU3XzfRFom8smX7SIvfVIwP8AOOkUpuuP9sf/AJh+lNJbzCZetIu3vqkYSR9sawDVo3Tbi33HVPMqSUrg3CSFpIABGAIIwzn/AN0eCQuLG03VGANE3+ig9x2nGLG6XnWlOLAhuCkBM844/ajDqJ20w0/pxy02lVpJKVXgWwDzAnmAHaM+ualF7hbWASQiB0nLbhl21BbpNGOWJaUPYlYJSUEkQInMDbWZBiFwupVwwNItMqybrd2LNus6ELZUl9EEOApuzgFiM7pz6wKphVTU25Ow93/uueOA5A0MlRUFSoZcLrprKpJOQqNaGFOA+akiUrMLtE7Fe0z4wquuMKqIWHMuSem/NdqffVbqc0q6S2Qdo99QdaM0Xr4FpbSg7/oEUUUVddi5dHJPUa+ptGtX22vq3TKGiVocQE4pSCYvgiAdmrXXy0rI19Sbmb/AN8Hcng25vJUfsIwkHA9HwqCUU0xZQkYKWJxgmT3ma7UxhgpXs+FOaTeEpI6D0+ypRV+16I4a8QhTa9qi2Uq8BJHXFVS2sLbUUrEEf1nsq5hAiLowvDzbnRsP/NdsslRTyUFMrm8FAzmmAcsRj19FXkhclTDNeZbY+tiyLdLppLCP4lc1Os9PQnprO1FTiitZlRMmvpbdVuSYt1nU0tKUuQS24Biheo9I1EaxWAK0Q424ppxMKQopUNhGB7K5MTUgdi9nkrDMAMXdt4etU0s7NTuj2KLJo07KmLNZYrxcRiAdF9CxkJ7Yk1M2bQzz4+rRI9I4J7zn2U63J6ALxvrkNJPiOwdG01oTdmQkABIAGQGVVwfJ3P8A8R9m7N5+wXJjOUhQOSnd22dB+6xHdNuVtTALim5RrUDeA69Y6yKkd622p4VyyuAFLgvJn0k4EdqT/lrWNIMJ4NWGo1l26Pcwtm0LtVkRyGlJUtpJN4AiVXRqTEiAcJw2D1ej8wQ9kkDxhczMcMXTNCrAJ0Oydk7r7dOC1SwpAQAMgVfqNOaj9DPoWwhbZlCgVJOfJJJHspyXxkOUdice85DtNd68TSxS9IqdAMDE7Bn27O2vChSszdGxOfar4R10ohAAgCKIkuCJ55w9EZdp1+wdFOKKKIimtrzT2/tTqmtrzT2/tRFUN84//H2n8Fz3t18319Ib5o/+PtP4Lnvbr5voi0LeaA4a0g3oLSObnzxlsraXTLBBcAABN0YuYThN/E1j+8UmbTacJ+pT+uthtC0oxXA6xRFG210GTfWZxkJAAMnPlyBrMaumqDvwQp9nlBXJViBA/wC3licP3BrT2XUKBKSCAJJjVUJum3Mt21KVEEXJurSQMDBO0Rh7KgiQsqzS5hA1WGcCK6DQrTkb2aDiFLKf5kz+mlDvYo2ueJPy1TKVydHqdizCitO+jVs4ArvDMX0GAZjC7hl7KPoxRtX4k/LTKVHRqizEV7Urvh6H8nOMoRjwiVqN/E8kpGF2PSqp+U17Ee340ylOjVOzxT3SXmz1j31DUu/bFrEGAOikKuBAXXQpljYKKKKKlbLlzI9Rr623PWZKbOyoZ8E3n/Kn4CvklzI9Rr680IocWY/Cb/SKIn9cLTIIORwovjaKL42iiJDiSIjleNevtpOzoAVAyBOZJ26zT2aaM88/zGiJ5VJ3V7m0LeD4GKgArrGAPaPdV2pva2ryCNeY6648fRdWw7ms60SOI++i3w1Y0ageFnDmhgnVS2iNz5eXGSBz1fsOmrmnRt8C/htFSDDKUJCUgADUK8Dkvk2vUOfEjK3cdTxGwcb9116VXlRwYQ3rb9377kWdhLaQhAASkQANQpaiivqwIXjJvb/Nq6jTHiglw3lAriSCAUwIF0xh2zmafW/zauo0goURJ2KzpSgJCCUgrwkXeconkyATOOVPLxGSD/l+amlmCwmCojE+iZxOOWvONU10HHL0TyYz5OeyIoplOuFPoK70/NRwp9BX+X40yetKgpIvDHOSgQNsEY6+6vH7WQkkLBOUSgY68TrFFCfcKfQV3p+NHCH0D/l+NNONbXADslPXXNktSlpvXu4oUO8CKInvCH0D/l+NIPqJUmQRnnHRsNJoccvKBJAwg8kztwjCvHFLvJ+0MZMpEdkSaKVWd8z/AKdafwHPe3XzdX0jvmf9OtP4Dnvbr5uooU3uV3U2jR61uWcN3lpCVcIkqEAzgAoYzU5bN9PSDohYs8dDS/8Ac6KKKIubNvoW9AKQmzwRBBbXl+ZOul0b7WkQm4E2a7lHBOZHpLs0UURep329IgXbtljOC0s9Izd6K9+l7SXo2X8lf+5RRRFwnfZ0gCVBFlkwCeBXjEx/3Ok99er329IkEFFlIIggsqgg5jzlFFEVe3U7qrRpBTa7QGwWwpKeDSUiFQTMqM80VCUUURFFFFERRRRRF4RVuTvj6RCUpDiISAB9UnIAAewCiiiI+kfSP3iPykUfSPpH7xH5SKKKInJ31dKfet/lIrxrfT0onJ1sf/UiiiiJT6WtLffN/koo+lrS33zf5KKKKIj6WtLffN/koo+lrS33zf5KKKKIj6WtLffN/koo+lrS33zf5KKKKIuV76+lSCC83B/8SKS+lDSn36fy00UURH0oaU+/T+Wmj6UNKffp/LTRRREk7vkaRVznG1Zc5pByxGY214d8XSBzW2cZxZbOO3LOiiiLr6SNI/eI7WkH9q9a3y9JJwS6hI2BpAHcBRRRF39KGlPv0/lpo+lDSn36fy00UURNdJ74GkLQ0tl11KkLSUqFxIN0wTB1ZCqvRRRF/9k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345281" y="2140528"/>
            <a:ext cx="3438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R-click on the graph area </a:t>
            </a:r>
            <a:r>
              <a:rPr lang="en-US" sz="1600" dirty="0">
                <a:sym typeface="Wingdings" panose="05000000000000000000" pitchFamily="2" charset="2"/>
              </a:rPr>
              <a:t> select data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151" r="13821" b="23271"/>
          <a:stretch/>
        </p:blipFill>
        <p:spPr>
          <a:xfrm>
            <a:off x="345281" y="2613878"/>
            <a:ext cx="3014980" cy="28886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009" r="11203" b="20125"/>
          <a:stretch/>
        </p:blipFill>
        <p:spPr>
          <a:xfrm>
            <a:off x="4211847" y="2613878"/>
            <a:ext cx="3196087" cy="2892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12975" y="2185141"/>
            <a:ext cx="2177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Choose Add to add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348793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178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ISEhUSEhMWFhUXGRgYFhYWFxgYFxkYGh8YGBgbGhcYHSggGRolGxYYITEhJykrLi4uFx8zODMsNygtLisBCgoKDg0OGhAQGy0mHyYtLS0rLy0tLS8tLS0tLS4tLS8tLS0tLS0tLS0tLS0vLS0tLS0tLS0tLS0tLS0tLS0tLf/AABEIAKgBLAMBIgACEQEDEQH/xAAcAAABBQEBAQAAAAAAAAAAAAAAAwQFBgcCAQj/xABMEAABAwEEAwsICAMHBAMBAAABAgMRAAQSITEFQVEGBxMUIjJhcYGRkhUzUlShsdHSFyNCU3OTssFicvAkNIKiwtPxNUNj4SWD4hb/xAAaAQEAAwEBAQAAAAAAAAAAAAAAAQIDBAUG/8QAOxEAAQMCAwMJBgQGAwAAAAAAAQACEQMhBBIxQVFxBRMUMmGBkdLwIlKhscHRFTOS4SNCU2JyskOC8f/aAAwDAQACEQMRAD8AoO5nc47bi6G1to4JAWorv4gm6AkISolUnKKs1g3pbW82l1u0WUoXJSb7omDBza2063jGwq0WpKgClTACgoAgi9jM1tVisnBthtpLaW0zdSkC6MZMDViTRVvPZ8ZWJjeZt/39k/Mc/wBugbzFvP8A37J43P8Abrcw25sT3Ck+FUPR6wB1HEdIorLEU7y9vOT9l8bn+3Xo3ldIffWXxuf7dbe2V5i6NWQFKEu7R7PjRFhf0LaQmOGsvjd/2q9O8rpAZvWXxu/7dbgsuCCSkahMZnVnQVuYyRgQMYzOWvpoi+Zt2O5B/Rq20PqbUXEqUngyogBJAM3kj0hTdnRbKWkOPurQXJKUoTOAjPA7R31d9/lwqtFkkg/VuwRlBLZ1VRN0P93sv4K/9FdFBrcr3ETAGsxcgbCFy4kuzU2NcRmJkiJs0naDtCUFmsPrDvgHy0cVsPrD3gHy1YtP6HRaLY4kr4MN2NDkhMjAkGRsg6tlRg3P2S4w9xh3gnlcGkcGL9+8U44wEgg7dVedS5aoPYHGmATFg15gkSBIMTE+BWjsC8H81/izyKP4rYfWHvAPlo4rYfWHvAPlp83uZQDaw68UizFEqSmbyVY82edEADaa5O5YOKs5szhW3aLwClphSCib94DOIOWZHbW34rQnqt45Xx1c+s65bx9VXoT/AOq/xZw9zemnFbD6w94B8tHFbD6w94B8tLWrQjCmnnLK+pwsYuJWi7KcReQRqwPd1S+e3P2Nh1lDr7hW5wSggNyIUQIUdQJkdU1B5Woi2QTe2R82ANxNrEGTCdCf/Vf4s8ii+K2H1h7wD5a84rYfWHvAPlpTdkw0i1uJawAIvJuhKUGByUxmIgz0mnWgtzrNoCAFvlawZKGVFhsicFrUBJw1YVLuVKTKDa76bQ0gHquMSNsH46HYnQ3zlFV/i3yJjxWw+sPeAfLRxWw+sPeAfLS9n0IyLOq0PvKQEPqZUEICibvoyRjOOOoGnK9yyRaVNF4hlDHGFOXeUG9l30sD2DsqHcrYdsy1tp/lfFtYMwTcWG8IME8/8r/FnkTDi1h9Yd8A+WvOK2H1h7wD5aktIMsp0ZLK1LSbUMVpCVj6sgpMdU4bRUdoHRDb6LQ444W0spQokJvSFFU4bYTh0mpZymxzHPdTaAHZeq6dQBaZBvpCHBut/FfpOrfIg2aw+sPeAfLXnFbD6w94B8tTGidENotFifZWXGXVlPLSEqSpIUCFDI5Hu6qZnRDRNotNocU20LS62gITeWtV5RwBwAA9xyjGv4vSz5ebbp7r5nMW5cszMg/+XU9CfH5r/FvkTTith9Ye8A+Wjith9Ye8A+WpzQOgGUWtAWrhWnGS8wSjBQ13knJSQQemR2VJ1lJduMkqSVBKCoXSZgCRqxNXo8p06zi1jG2AMw4C87zaI29u4qDg3AXqv8W+RSJs1h9Yd8A+Wjith9Ye8A+WrLue0RZ2LYpoPKW8hpV9JbAbJIBN0zmJGe3oqB3PaDZtCEXlvlaiUkNMlSG4yLiyIg54ZTWX4xRhzjTGUBpnK++aYtOlpnap6E+38V/izyJvxSw+sPeAfLXvFbD6w94B8tS1k0VZ0WS2B1R4Rp7gysIBIuqhNyTkqBOyaQ0LuaZtKUBLj/CKSSVBlXF0K9FS1RJnCRgak8s0A1z3MAaDE5XwZAM66QePZdR0J9hzr/FvkTDith9Ye8A+WvBZrD6w74B8tMtENoU+0l2QgrAVAvdQjWCqAegmrrp+wN2q0vNqfUhNmbKyODSEt4JJAjFQu8r2VevymyjUDX02xBJMOtcDYTMk9nfojcG4iedf4s8iq/FbD6w94B8tHFbD6w94B8tOWdC2YoctBfcFmSpKEG59atZAJAScABPsOzFxZ9yiVvtoS8S08yp5py7BhMYKScucKh3K1Bs5mNETMsfqBJGuoGo1GmqdDf8A1X+LPIo/ith9Ye8A+WlLPoyyOKCG7Qu+Zu3kC7OewU48iWTgEWnjLnBFfBq+qF8rzFwTgmJOOoba8Gi+K6RQzevAFJCoiQpJIkba3w3KFGvWFIMGsH2XjQgG5OozDhIWWIw9SlSdUFV9gTqw6CR/J2KuutlKik5pJB6wYPurml7d5178Vz9ZpCquEOIXWx2ZoO8BaZvE/wB5tOAMsgEHEEFUEEVtTTpSISABsArFN4n+82n8FP662dJnKoVkvxpXR3Um4sqzpNKgRIMjaKHFhIkkAYYnpwHtNESqXSBGG3EV0bQo5xtypKuSoSBrOQ6s6IlXHCqLwBgyJGvbSqFSlROcg6sxEZ9VNq6atIF5IIMZjWJGHsoixnf1JNoss58G7lEZt7MKo+nkyxZBtZV/oq77+nn7L+G705FsZnOqVpzzNk/CP+iumj+VU4N/2C5K/wCdR4u/0cn9p3VJU667wZHCWXgIvDA4m9MYjHKo/wAsjgLMzcP1DpcKp50rK4AjDOKiKK8tmCosENG7adgIG3cT4ruL3HVXew6Wbdb0i+tuUucCS0VwojmmFDWMwY2VGK3UcGuz8WbuNWe9dQtV4rK5v3iMpk9/ZVbindhsyV3yorhKSeRE+0VQYGi2S4SNgkwBkFPSbnKCJN4JHaq1K2RuY+r/AHUra9NsBp5uysFov4OqUu9CcTdQIwGJ7+5DTGm+GtDT4Rd4NLKbpMyWlFUzGAM0xeS0ByeHmRz7gEa+aM6ceTUzevHgrl+9hPVlnPRV20KLDmIM31JJMgAySTNgAJ02bVk7EgCXSO7d9TsG3uXu6PSDVoeLzbakFWKwpV6VZSNggCpiybrG0izlTKythIQAl260REXrkYrjbtqAZsyCkuLKwgGABBWT7qF2dslFxRhSwkpMXxeMasKq/C0HsbTcDDbC7rWgiZnSyt0iHHXtMWkX13jb4ap1bNLhdmXZwgi9aVPhRIMBQULsRnys+ipBW6oG0cKWpbVZxZnGyrnJxkgxgcffUQ9ZWEqKTxjDYG491Irs4DQckyVlEaogn9qjomHeILTcnfq7Xb/aOEWUMxMxEiYAka7lJaQ0wyqzcVZZU2kPcIFKXeJwIN7DOT3AU73IvIQxby4kKTwbUovXSoS5IBzBxz6qrBNTWltzTrDLLygTf5wgfVkxcTmSonHKlWjRDBRzRmcCLkkkEONyZvETPxhbAmZ3J3//AEjaF2YMsqSzZ1KWEFcrWpUySqMOce89iNn062Uus2hlS2nHlPpururbUok4GIIg+07aZ2vQFqaRwjjC0o1kxh1gGU9tJ6EsSX3ktKJAVMlMTgCdYI1VXmMIWGoLgbQ4k2JcTIPWkm8zsmLCRnLg36b7KWZ3UhNpadDUMtNllDQViEERN4jFWXd21BvPJDt9kFCQoKQFG8REESdeImpdrQCDaizfVwQQHAvk3rpAjVHOJGWqmqtEg2viyCoi8BJi9dgKUcBExOrZU0HYZh/h29iTrGUXvqMwk63urupVNo2x3qYb3VsJfNpFlVwy0lLh4Tk5AShMYTdGezpmm1h3StoZs6FNLKrOeTcduNrxmVpAxUPf1xTPSmjGmXW5UtTC03gpN0r1yBgBnd1ZGl7To2xobbdK7TDl66Pqp5OGPJrnNHCFrIY4gxF3Hqhwi5tAzW3dyvzb5dJAjXTsv8l0jT7RFrQ4ysotCy4AlYCkqBkAmMRMd1PbLuvbSphwsLK2kBu6HbrMAEXktxzjOvIbYqB0lo9LbdnWCSXUFSgYgEXcoGWOuuND2Hh3ktyQDJUREhIxJx7u2tThMI+mXkHKJ2u2DIdu0CO2yzioHZdtvjf6pBl4JcSsAwlYVGuAoGJ24VNO7pAXba5wZ/tTZbAvDkSkIk4Y5TqphpnRyWXEhCiptaUqQoxJSeoAezWKk7RoaypfFnvWq8SAFANlHKymEzG2rV34eo0OeC7M06T1Za4zpEOj1rZlF8kSBBAudp0juTPRWmG0Mrs1oaLjKlBYuqurQsYSDrGHvp8zuqCX21pZhpplTLbYViAqMSojE8kd1V62McG4tEg3VFMjXBika1dg6FWXETmk6mLiCYmASNoAKxzOFtykTpIcSTZLplL3DX5wPIKIjtmZqUOlBatINvBJRN1MEzzUkZxVaqS3O/3lr+b/AEqrrwtCm3EseBfNOvvOaT45QubFuPR6g/td8imlu869+K5+s0hS9u869+K5+s0hV6nXPEq9H8tvALSN5D+8Wr8FP6xWyYpuBCCRJvcleABwuwIOE1jO8oJftWE/UpwmJ5Ywmtws7gjzxGJw5G3pTVFoo5pagnlNhCQlWCEuGDBOHJjPVGvOvbQtwhQDQUJF0K4SCMcTyMDzSB/zTS0MpunkrkKUqS4mAeSb+WuMv4aWtbaCpXJWuSgyHEJCoKMYgZRP+DpoiXszylLQlabsk5X/AEVGDKcBhnUqbGiQYMjI4686hLEgB9rkKGKuUXEqzSo3ThPT0d9WSen3URNuKon7Wrb00k9ZEJSpSQQTmduoT2U9nHP3dNJ2s8hWOrooiwvf2UDaLKUggXHczJzb6apWnPM2T8I/6KuW/h56y/yO+9uqpLD7LKVvcEppJSQpMzMYjuHfXTQ9pr2bSBEmNCDtXJiTlfTeQYBMwCdWOGgBKgKKmvJdm9bT4D8aPJdm9bT4D8ajo1Ts/U3zK3TKW536H+VQtSOiFxwnKCSUG6SQMcdtOfJdm9bT4D8a88mWf1tHgPxqrsI9wi36m+ZZ1MRSe0tOb9D9/wDim9r4RQAU8hQkQAucThOWVOOFaji88m7z5w4T4f8AFHkuzetp8B+Ne+S7N62nwH41Q4J5EW/UzzLIvpEAS61xFNwvv6uxN2gFNlkqSFJXeBJ5B+znXBZQhTfLBVfSVQRcAnbtp35Ms3rafAfjR5Ls3rafAfjVuh1N4/Uz76ditz1OTBdBkxzb9SI1yz2xvRaXVlSrtoaCTkOEGXdTdKAphKOEbBDhPLXGEEfvS/kuz+tp8B+NHkuz+to8B+NVGBqARI2bWbO9ZtfSa0AE2g2pOGgIv7N9VF2hm4YlB6UGRVv402GtHPlxCkMQl1F6VgkiDczN2J7KhfJlm9bT4D8a88lWf1tPgPxrOvyc+rlki0/zNuC0tI61rHXYdi62Y2m0XzH/AKP8qsAcSwu2Why1NOtvIcS2hLl9Sy4ZSCj7N0YdtVzcq4lFpbKlAAXpJMDmnWa78lWf1tHgPxr3yXZvW0+A/GsqfJL2Me0uBLhlmWCwblFs0SN+3sC0HKFMODodYz1H+VSjWkW+LtqvJ4UqbYOIng0uEyei7r6aBa2m3rVaSoKxCEJSoXjITeI6Mseg1FeS7N62nwH40eS7N62nwn41A5HILoNjMjMzQkGOtbSOBK1/FmQJDpH9j9xHu9qdWi0MPWQobHBlk3kJWuSQZvAE4nM4dAprpR1JstlSFAkcJIBEiThI1UeS7N62nwH40eS7N62nwn41szk17SL6OLruadQQbl3aTxWbuUqbpkOuI6j9hB93shPLXZA+xZgl5lJQ2QoLWAZN3V2GvNG8FZW3lOKS4pUNgNrElJEqIOYGOf8ADTTyVZvW0+A/GjyVZvW0+A/Gs/wupk5suGWZiWTrMTmnVX/E6QOYNdO/I/dGmXcnVufZesyeDFwsKASlagVFBiYJxI+Wpm22twv3kWxlLMplJUkmBF7Vrx11XPJdm9bT4T8aPJdm9bR4D8ao/kdxEAiPaiSx0ZoJ1dvEg63KsOVmC8Om2jag0nc31CZaXU2XnC15u9yYyyEx0TNM6mvJdm9bT4D8aPJdm9bT4D8a7m4So1oFrf3N8y5TjaZJMO/Q/wAqhaktzv8AeWv5v9KqceS7N62nwH404sFmsrLiXTakquSq6lJk4EbemtqNBzajXOIgEHrN2HisMRiWPova0Okggew/aI91Qlu869+K5+s0hStocvLWr0lKV3kn96SrleQXEjeu2mC1gB2ALRd5Xz1qz8ynm588ZVtFqUC0oF1IAvG6kcvCcBy8zWMbynn7VBI+pRinPnjKe6txSlxTZSkJE3gFXiCJkSOTmKqrqCtbiOUq+olUGbpgGVfx4DAkxqI6KXtbgJXLhxKQSgGPsEXYXMa5Hoq24lrfUUn60iDdi8RJBJg8nEG8B0hPeraXVXljhVJMoTAUqASURdlHVJyhSqIm+i1pLzcFYxVguYPJUT9s8rsyBq0Xukf121XLApRealxasVYKUSnBKgfs84H31Y8eiiLm9jmP6nppO1nkKxGX9a6VxnV/U1xa5uK6qIsH38PPWX+R33t1mtaVv4eesv8AI7726zWiIoorwmoRe0UUA0kKYK9qYs2gXFRLTyQRM8Esj2JqEdyPUa+k7DpHkoReTghMi9yuaMLuzXV2vDdWz9FRzS7QwsJf3PuAwlp5Q2hpwewpmhjc+6TCmnk4Zlpw47ME1vXlG8VALSISclzj6UfZpGyWxRBvOI1QUm8ByYMyNskdmuris2OoFTm3e8Vhb259wHktPqEZ8GsdmKf6mhjc+6SApp5I1ktOH2BFbi5adUv9aZjs6KdLtnJIlQgZ5nLPpNSKo90JzZ94rBXNzzgVAaeUMOVwTgz6CmtJd3orIBg7aVHZeaHvbq2s6QOHPIwEkbddKOW+BkrHYJIy2ZGqveDoAFZrSNSSqezvRWQ5u2lOPpNHtwRVLTuPF4gh4DHG4o5dSa11FqzN50ZYrEjXkKUNoF5X1hkgZ4pTmBAynXVWvAmQCjmzthZA9uOSMuGV0XFDtxTSKdyf8D/gV8tbULYEi8VQIBJUYAgdwpAaVRPnGwBek3xJnET1VpzjfdHruVebPvH13rIXtx6REB5XUhYjLanr7qZr3Lqkwy9H8ivlrbnreQpICkiZwKoJxGQ15+0Vy/bxe84kERIKhhiMSDjkfdRtZo/4wfBQaTjo4rMbJuFs5bSpZfCim8pIAEH0QCmZ6+jbgsncBZD9t/XnGowPs6860tduVEpKYIkKJw26tUVwLe4clNd5P/OFV5xpJ9n5fZWyGIn5/dZx9H9k9N/2fJXKNwFlMSt8dd35a0l/SIGHCJSREyoCMtRpym2TiDI2ip5we6Ph9lGQ+968Vl6d76yXkjhHoKkgnCLpIBMlGGEnGp5O9bow/wDffHW9Z/2TVy43RxuqlwOz5fZXDSNvz+6pp3rdF+sP/nWf5a9b3qtFHO1PJ63WD7k1ceN0cb6arKmFnO67e60dZbI8+xaXHHEJlKS4yR2gJBPUKymt+3e2mdHWof8AjPvFYDUKVou8sqHrUbwT9SjlESByxq9nbW1OWRS2zcQ2lUnlkJUczqKaxbeUJ4e1QQDwKIKsueM622yoN0ShwnWUuQknoHCCiKNtrS5WJaERKLicJjCbuu8B2ivXzCli8ymCkXbiSUyUACbuMzH+OubTeKFEpScSJ4XVycOfz/3Ir20hd5eCABdPLc5Sebir6zu6xREaPkvNytteKsEthOQWCZu4xl21ZbvQKrdhv8M2FFBAUvBCpI5KtXCHtw1irJ2Hv/8AdEXl3HIf1NJWwchWAypTXke/r6aTtnMVgctv/uiLCd/Dz1l/kd97dUXQ2h37U5wbCCtWvYOs6vfWo75egl2y12VCeSgIdLi9SRLftMGKf2BpDCBZ7Km6nIkc9Z1knOK7MNhDVudPXrfwiRx4nFtpeyNfXr67FC6J3uLKzBtr19ettGQ6DHxPVVp0fZdGNYN2dsdJvD9IAqMtr9mswm1WhKD6A5Sz2be+ohzd1oxOCUPr6RyfZFegBQpWzRwIH1BPeTxXn5q9W+UHiCfpA4QOC0JtqyrHmkEdBV+xqO0juJ0baAZauE/aGPtwV7aq9i3XaNcMBxxhW1Y5I6zA99Wlu0rCb4Ul1v7xBmP5k5ioy5x7D5G43+pB4aq0lh9tkdoEfQEcfiFne6veueZSpyzK4VEHCcR26u3vrQrDYnChCglfMT9hUZDop7Z9Ja0mlUCcWAkGbxbUSEBX3iYyjMpyrjq4XdY/D9vlwXXSxPePj+/z4qLtSS3Ig3iCopukQkDEnYMKcMWNz7KVxnNwkGf+akbCltJKJvFyQ44c1lQI7E44CpHQgKrOiQSYKFdY5J19FY1qQY0Zd9zvkHQdx7d+5bUape8ydlhujt7x2bt6ridGOifOmf4VezDClOKPakL8CvhVqtFmJSYSZzHKKcYAzBnICmdpCpSjgyREk3lYEJIAkGSTMds1zLpVa4i9MlD3SLsDrgZdlKqsLpBF1wdIQqe+KsSDySkoOsQVqUSFETicRkD7qTQiCYbXrBlxZmcDIJoigGtHvIxAcUdikKUO6BtpRFlfjmq6JbPwxqZfibym1Akz5xYE4TgMNlds3pSsNqkDCXVERjqJx7aiEUAuyOx5tZ/wK/cUmLC7M8C5j/B1/GrWdJLBulKQo81N9MqyyHf3V2bY793/AJh8KlFVOJOmCULwx5ivhXC9FOEz9aOgJMfpq3m1uYcjrxTh8aWQ+qMcDsz9tEVMVo5wADg1qjDmHq1wK6ToxYxDZHU2erZsq58Of6FHDnp7qIqU9oxxUclwRsSrHrwoVZ3hgGnOxCvhV14c9PdRw56e6iKk8C99054FfCjgXvunPAr4VduHPT3UcOenuoipPAvfdOeBXwo4F77pzwK+FXbhz091HDnp7qIsu3atOiw2gqbWBcMkoUAMRmSKxGvpffPWTou1iJ+r14RiDNfNFEWjbyc8PaYAJ4JGBy54rakLhowXL0KgALuzjAkCInprFN5US/ahdvfVIwBAJ5Y1nv7K2lDDbjQQtagPQ5OHRN2fbRFHWxrAjgsMSq8Fc6TiBGcAHr205faClK5JPNhRQucLvO7jGWSaQt9nblwwtWRvlSTJEY4pwu3leGNdV7d3aVpWkIWYUCSqQCq7cKZupEAEYdImoJgLKvWFGmXnYrJYGoeb+qCBKoKQoHmrwIuwPj3VZO/21h7dvdSZStQO0Eg+yl/LVp+/c8Z+NVzrz/xVnulbRr1+3ppK1xcVnl01jnlq0/fueM/GpLyk8UwXFkEYgqUZ9tM6g8rsH8pTrSFsLqyRkfYBl8aoe6XdsUyxYzGpb2snWE9HT/zVpOIIOIOBGo008k2f7hn8tHwr0K3KILBTpNIC82limh5fUGY8f2WTuLKiVKJJOZJknrJrir7u00YymzFxLaEqStMFCQnAwCDGYxqhVwgyvoMLiBiKecCNiKmNz26O0WJYUys3daCeSduGrr99Q9XHcPuMValpcdhLWYBwvjaf4ejX1Z7UWPc72O87h2/bbuV6z2Nb7d9w3ns++zeFoGj7Yi1MC1MJKDEuNkRGq8nVE6u6ukW0jOl9IhSEhpLZbaG0ReI1qOXUMhUdX0lFst9q/r1vjSSvnKzgH+zb16vadVJNaSgg44Y1atE24JU6mQEcJf5qiqHBeEXRHO/eqHVu3OQtbcqUJbjkqKZU2buMHHkmuTH0RzUj1F/lK68BVPOQfWo+ZCuNMHjC+sxj1E++nbDQQIBJ/mJUe800tJ5X+LbH2T39XbqrwV7q8OjWrshpq9GZQIzBOXfXbOj2xylNt3pkkDXtk4zlSjoHB4rKRhygY2RiduXbSKGUmIeWepYM/wBDZsoiXfsbaxCkgjONuWe3Id1MdM2pFmaK9ZN1AJzUZPcMSegGnSWUpkl1ZAmZXgNs9XsrHd8vdEVhVxSrplpuTjy/OL6OTh1LTUgDU6BZ1HEQ1vWdYcd/AbVE2NDmkrTaLSFK+rSS0qcQEHkkHUTBPb0VrG4PTXG7P9Yfrmjccxz9FcdI9oNUDenbCW3v4gR7qNzNu4rpK6VFLbpuLgxzuaexUd5rwcPj3Ox9VjtLevFfRPwbTheaaOoARvNpM9p+a2bi6envo4unp76SdbCU4qXyf4scOnX203btABIvGQbplac89euPfXvLwU94uOnvo4uOnvpoJVkVHqWnpGf9ZUq3fH2VHDWoHt66hEtxcdPfRxcdPfXnCL9D2j40cIv0PaPjRF7xcdPfXgs46e+jhF+h7R8a8Di/Q9o+NEXXFx099HFx099ccOqJu4bbwj314m0KIkJw2yPjRFWt89kDRVsIJH1f7jDHbXzLX0vvl2mdFWsRzmSUkEEESnWOsV80URaJvMeetUgn6lOCedzxlWv2m3NBsNuWltucQFYLjHPl/tWQ7yyoetRJIAZRinPnjZTvdUqbY9nmM5mLqYzqrjAXLiq5otBAmTCv9t0vZZc/tKVKwIIyJw5sLwHKMjoOuq/u6t7Ljjam3m3JBvFGQOAAPKOyqY0ytU3UqVGd1JMdcUmsEEgggjMHAjrFUL5XmV8Y+szIQAFI8OnaKA+naKYKYXdv3FXfSum73xFIE1SVw82FN1LoyHUKprVqWRzjU63aFwOUchUrOpTIUuKKihaFeka94wv0jRZ5U13c/wBzX/Oj9QrNqve611RsygSTij9VUStGaL6HkoRQP+R+QRTiy291vzbi09AUQO7I03orQOLTI9eC9EgOEH14q06P3wrcwPOJWADgoR+mB7DW4jQa3EJWUsuXkpViC0rEA85GBz2V8xP81XUa+wdFeYa/DR+kVu3FVW7fHXx1WLsNSds+3hoqTadBRzm3W+kAOjvTjSuhlJbWzDgUQ5ECQbrguGUnEcqDV8ps9ZULgrQlRGIJSCQeg6q6Djy5uV4tx+8n4rm6CGuzMN+H2t8E5pg+JV/i2A6jty66f1G2oi+AYznGdkGI14+2vPXoJ2WyUAAwcMYByg5ZaqjLS41ZhffeaQCTBUhKSejPlHqpHdLp9ixspU7EqgIRkVEQctQGE9m2sh05uqS4orgFWonUNg2DoqwaDqVjUqOaQGNJJ8BxKtW6bdVwgLTRhskyboQpyYgRmE4a8Tr6cs3Q2zhrRdBlLfJGy99s9+H+EUu7pVV1bvo4I6Vqm73CVdgqIsCMqyr1AGZQuvk3CudX52pqLdkn9o8TuWm7gTdaPTUTurRDt4YdNSe5Ywim26hE418gwxjHHevsKYgz2BavoLSnGbC299pSIX/OmUr/AMwNO+SoOXm2jJlOM3yMUlXJwOA21nu9bpcBq0WZRy+sR2i6r2hJ7TV9ebQjlKVABmTkCAPYAkd1fW0n5mAhfJ4qkKVdzNk24G4Thp8hsXUNhWtIVyQMTgoJ6tWuu3LUoAFKUk/aBWRB67pmo6zWJlATdVkSoS4omVCMZVjhGB2U4ut8oXkm9ioEyNmROGVbHsXMnLtqUACAgmOUCsgA9d3Edlc2i2qBIQEKgCZXdIJnMXThFQ79rUFKHAFQyCg63ygnFJhSgb8jCe+kVEEKUbOoKNyQHkDmlORS4IgCTqN2NdQisBtS7shKb0nklZi7jjeCerVrrxq2khRUECJyXInYTdF3V31D2d8ze4FQKyAqXWyEgQAQL5AGJ5onA9E+2BQVfSpothXKJLiFAqkYC6okHDZqoimLNar0hYSk7EqvSO4RSoebHIBSMOb0dWyo5DLQJIUJOB5UiICcpwwAr1iyNBSSgiUiAAokAZZT051KKA3z1To+0gAQGVxHW3mIwx66+bq+jt89UaPtA2sr97dfONQi0TeXVD1qN679SnlRMcsaoNOd1Kv7W9jOIxynkpxpvvKeftPN80jnZc8bdeylt1p/tj/837Jqj9F5/KX5beP0K73KadNjtKXcbh5LqRrQdcbRmOqNdXXdbuR41bGHmfNPxwqk5AJEhc/xIEDpA21mTDKnFpbQCpaiEpSMyTgBW26LtLVgFksDjhU6tJAOqRjHQkmUp6oqjb2K58IBUYWP6sg986d/rVUnfN06kqTYWcGmYvgZXgOSjqSPb1VQial91+iF2S1LbWSoKJWhZzUlRJknWqZB6R01Ck1Um91zYhzn1CXa6cF4xlVgbyHUKqrTyozqURa1wMdWwVMQsq1IgqZFeVEi1r9L2CuuNr9L2CoWGQrndX/dldaf1VR6tGn7QpTME4SnZ0VV61Zovd5NEUTxPyCKKKKuvQXD/NV1GvsHRXmGvw0fpFfHz/NV1GvrPRr6+CaGq4jGdUDVc/eiKZoprwo9JXd/+ajNLLeiW1kp1iIPfGIqQJKzqPyNLoJ4KTtdtbb56gOjM91VrSOniVEtgjPHbhGVRTjlNXVVqGALynY6o/q24fdQ26uxG2CXFkrSISo6uiNnVWY26wvNOcGpJvEwNipyg1rTxqmbsNKBADaYKzMHWkHAkbDGHfWT2jVehga9QHILzv8Anw3+Cq1sWCUtpMpbkE+ks89XsAHQKdWBvEUyszVTOjmsa83EVLFfV4SjkaArloLAV1pxEprzReApxpFMpr5omK0r1mCygNzGkOL2ttX2SShX8q+Se4weytzW6jGVJwzkjCcurCa+e7YiCa2HcXpAWtjhFwo3W0qBGF9KSlRx259Rr6fA1JBb3rw+WaPVqjgfmPr8FbLEeRhtV+o05ptYQAjDar9RpzXevDRRRRREUUU3LhVgnLWrV2bT7OvKiLpxwDDEnYM/gB103eCrySrpwHZr1mnSGwnLtOs9ZpG15p7f2oiqG+d/060/gr/U3XzfX0hvnf8ATrT+Cv8AU3XzfRFom8smX7SIvfVIwP8AOOkUpuuP9sf/AJh+lNJbzCZetIu3vqkYSR9sawDVo3Tbi33HVPMqSUrg3CSFpIABGAIIwzn/AN0eCQuLG03VGANE3+ig9x2nGLG6XnWlOLAhuCkBM844/ajDqJ20w0/pxy02lVpJKVXgWwDzAnmAHaM+ualF7hbWASQiB0nLbhl21BbpNGOWJaUPYlYJSUEkQInMDbWZBiFwupVwwNItMqybrd2LNus6ELZUl9EEOApuzgFiM7pz6wKphVTU25Ow93/uueOA5A0MlRUFSoZcLrprKpJOQqNaGFOA+akiUrMLtE7Fe0z4wquuMKqIWHMuSem/NdqffVbqc0q6S2Qdo99QdaM0Xr4FpbSg7/oEUUUVddi5dHJPUa+ptGtX22vq3TKGiVocQE4pSCYvgiAdmrXXy0rI19Sbmb/AN8Hcng25vJUfsIwkHA9HwqCUU0xZQkYKWJxgmT3ma7UxhgpXs+FOaTeEpI6D0+ypRV+16I4a8QhTa9qi2Uq8BJHXFVS2sLbUUrEEf1nsq5hAiLowvDzbnRsP/NdsslRTyUFMrm8FAzmmAcsRj19FXkhclTDNeZbY+tiyLdLppLCP4lc1Os9PQnprO1FTiitZlRMmvpbdVuSYt1nU0tKUuQS24Biheo9I1EaxWAK0Q424ppxMKQopUNhGB7K5MTUgdi9nkrDMAMXdt4etU0s7NTuj2KLJo07KmLNZYrxcRiAdF9CxkJ7Yk1M2bQzz4+rRI9I4J7zn2U63J6ALxvrkNJPiOwdG01oTdmQkABIAGQGVVwfJ3P8A8R9m7N5+wXJjOUhQOSnd22dB+6xHdNuVtTALim5RrUDeA69Y6yKkd622p4VyyuAFLgvJn0k4EdqT/lrWNIMJ4NWGo1l26Pcwtm0LtVkRyGlJUtpJN4AiVXRqTEiAcJw2D1ej8wQ9kkDxhczMcMXTNCrAJ0Oydk7r7dOC1SwpAQAMgVfqNOaj9DPoWwhbZlCgVJOfJJJHspyXxkOUdice85DtNd68TSxS9IqdAMDE7Bn27O2vChSszdGxOfar4R10ohAAgCKIkuCJ55w9EZdp1+wdFOKKKIimtrzT2/tTqmtrzT2/tRFUN84//H2n8Fz3t18319Ib5o/+PtP4Lnvbr5voi0LeaA4a0g3oLSObnzxlsraXTLBBcAABN0YuYThN/E1j+8UmbTacJ+pT+uthtC0oxXA6xRFG210GTfWZxkJAAMnPlyBrMaumqDvwQp9nlBXJViBA/wC3licP3BrT2XUKBKSCAJJjVUJum3Mt21KVEEXJurSQMDBO0Rh7KgiQsqzS5hA1WGcCK6DQrTkb2aDiFLKf5kz+mlDvYo2ueJPy1TKVydHqdizCitO+jVs4ArvDMX0GAZjC7hl7KPoxRtX4k/LTKVHRqizEV7Urvh6H8nOMoRjwiVqN/E8kpGF2PSqp+U17Ee340ylOjVOzxT3SXmz1j31DUu/bFrEGAOikKuBAXXQpljYKKKKKlbLlzI9Rr623PWZKbOyoZ8E3n/Kn4CvklzI9Rr680IocWY/Cb/SKIn9cLTIIORwovjaKL42iiJDiSIjleNevtpOzoAVAyBOZJ26zT2aaM88/zGiJ5VJ3V7m0LeD4GKgArrGAPaPdV2pva2ryCNeY6648fRdWw7ms60SOI++i3w1Y0ageFnDmhgnVS2iNz5eXGSBz1fsOmrmnRt8C/htFSDDKUJCUgADUK8Dkvk2vUOfEjK3cdTxGwcb9116VXlRwYQ3rb9377kWdhLaQhAASkQANQpaiivqwIXjJvb/Nq6jTHiglw3lAriSCAUwIF0xh2zmafW/zauo0goURJ2KzpSgJCCUgrwkXeconkyATOOVPLxGSD/l+amlmCwmCojE+iZxOOWvONU10HHL0TyYz5OeyIoplOuFPoK70/NRwp9BX+X40yetKgpIvDHOSgQNsEY6+6vH7WQkkLBOUSgY68TrFFCfcKfQV3p+NHCH0D/l+NNONbXADslPXXNktSlpvXu4oUO8CKInvCH0D/l+NIPqJUmQRnnHRsNJoccvKBJAwg8kztwjCvHFLvJ+0MZMpEdkSaKVWd8z/AKdafwHPe3XzdX0jvmf9OtP4Dnvbr5uooU3uV3U2jR61uWcN3lpCVcIkqEAzgAoYzU5bN9PSDohYs8dDS/8Ac6KKKIubNvoW9AKQmzwRBBbXl+ZOul0b7WkQm4E2a7lHBOZHpLs0UURep329IgXbtljOC0s9Izd6K9+l7SXo2X8lf+5RRRFwnfZ0gCVBFlkwCeBXjEx/3Ok99er329IkEFFlIIggsqgg5jzlFFEVe3U7qrRpBTa7QGwWwpKeDSUiFQTMqM80VCUUURFFFFERRRRRF4RVuTvj6RCUpDiISAB9UnIAAewCiiiI+kfSP3iPykUfSPpH7xH5SKKKInJ31dKfet/lIrxrfT0onJ1sf/UiiiiJT6WtLffN/koo+lrS33zf5KKKKIj6WtLffN/koo+lrS33zf5KKKKIj6WtLffN/koo+lrS33zf5KKKKIuV76+lSCC83B/8SKS+lDSn36fy00UURH0oaU+/T+Wmj6UNKffp/LTRRREk7vkaRVznG1Zc5pByxGY214d8XSBzW2cZxZbOO3LOiiiLr6SNI/eI7WkH9q9a3y9JJwS6hI2BpAHcBRRRF39KGlPv0/lpo+lDSn36fy00UURNdJ74GkLQ0tl11KkLSUqFxIN0wTB1ZCqvRRRF/9k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378" t="40284" r="7877" b="34075"/>
          <a:stretch/>
        </p:blipFill>
        <p:spPr>
          <a:xfrm>
            <a:off x="4975285" y="2455293"/>
            <a:ext cx="3482384" cy="2400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0499" y="2455293"/>
            <a:ext cx="18822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Choose Series name cell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499" y="2912493"/>
            <a:ext cx="17770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Choose Series X values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869" y="3360527"/>
            <a:ext cx="17658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Choose Series y values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60283" y="2593793"/>
            <a:ext cx="2884346" cy="7667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07913" y="3078541"/>
            <a:ext cx="2936716" cy="6461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48556" y="3542610"/>
            <a:ext cx="2899026" cy="5430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50149" y="4958959"/>
            <a:ext cx="3446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Press ok button after choosing the data series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48793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Insert list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23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5106</TotalTime>
  <Words>212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(AH) Manal Black</vt:lpstr>
      <vt:lpstr>AGA Granada غرناطة V2</vt:lpstr>
      <vt:lpstr>Arial</vt:lpstr>
      <vt:lpstr>Arial Black</vt:lpstr>
      <vt:lpstr>Calibri</vt:lpstr>
      <vt:lpstr>Cooper Black</vt:lpstr>
      <vt:lpstr>Hacen Extender X-Slant</vt:lpstr>
      <vt:lpstr>Wingdings</vt:lpstr>
      <vt:lpstr>Office Theme</vt:lpstr>
      <vt:lpstr>Microsoft Excel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 2021</dc:title>
  <dc:creator>wameedh</dc:creator>
  <cp:lastModifiedBy>wameedh</cp:lastModifiedBy>
  <cp:revision>416</cp:revision>
  <dcterms:created xsi:type="dcterms:W3CDTF">2021-10-20T16:32:18Z</dcterms:created>
  <dcterms:modified xsi:type="dcterms:W3CDTF">2022-04-04T06:59:16Z</dcterms:modified>
</cp:coreProperties>
</file>